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2" r:id="rId16"/>
  </p:sldIdLst>
  <p:sldSz cx="18288000" cy="10287000"/>
  <p:notesSz cx="18288000" cy="10287000"/>
  <p:embeddedFontLst>
    <p:embeddedFont>
      <p:font typeface="Microsoft JhengHei" panose="020B0604030504040204" pitchFamily="34" charset="-120"/>
      <p:regular r:id="rId18"/>
      <p:bold r:id="rId19"/>
    </p:embeddedFont>
    <p:embeddedFont>
      <p:font typeface="Calibri" panose="020F0502020204030204" pitchFamily="34" charset="0"/>
      <p:regular r:id="rId20"/>
      <p:bold r:id="rId21"/>
      <p:italic r:id="rId22"/>
      <p:boldItalic r:id="rId23"/>
    </p:embeddedFont>
    <p:embeddedFont>
      <p:font typeface="Cambria" panose="02040503050406030204" pitchFamily="18" charset="0"/>
      <p:regular r:id="rId24"/>
      <p:bold r:id="rId25"/>
      <p:italic r:id="rId26"/>
      <p:boldItalic r:id="rId27"/>
    </p:embeddedFont>
    <p:embeddedFont>
      <p:font typeface="Corben" panose="020B0604020202020204" charset="0"/>
      <p:bold r:id="rId28"/>
    </p:embeddedFont>
    <p:embeddedFont>
      <p:font typeface="Georgia" panose="02040502050405020303" pitchFamily="18" charset="0"/>
      <p:regular r:id="rId29"/>
      <p:bold r:id="rId30"/>
      <p:italic r:id="rId31"/>
      <p:boldItalic r:id="rId32"/>
    </p:embeddedFont>
    <p:embeddedFont>
      <p:font typeface="Impact" panose="020B0806030902050204" pitchFamily="34" charset="0"/>
      <p:regular r:id="rId33"/>
    </p:embeddedFont>
    <p:embeddedFont>
      <p:font typeface="Palatino Linotype" panose="02040502050505030304" pitchFamily="18" charset="0"/>
      <p:regular r:id="rId34"/>
      <p:bold r:id="rId35"/>
      <p:italic r:id="rId36"/>
      <p:boldItalic r:id="rId37"/>
    </p:embeddedFont>
    <p:embeddedFont>
      <p:font typeface="Trebuchet MS" panose="020B0603020202020204" pitchFamily="34" charset="0"/>
      <p:regular r:id="rId38"/>
      <p:bold r:id="rId39"/>
      <p:italic r:id="rId40"/>
      <p:boldItalic r:id="rId41"/>
    </p:embeddedFont>
    <p:embeddedFont>
      <p:font typeface="Verdana" panose="020B0604030504040204"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6" roundtripDataSignature="AMtx7mj9rlEi0Yqoai1u5yNeEF03Kac+F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594" y="66"/>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font" Target="fonts/font25.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46"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41"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font" Target="fonts/font2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font" Target="fonts/font2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font" Target="fonts/font26.fntdata"/><Relationship Id="rId48" Type="http://schemas.openxmlformats.org/officeDocument/2006/relationships/viewProps" Target="viewProps.xml"/><Relationship Id="rId8" Type="http://schemas.openxmlformats.org/officeDocument/2006/relationships/slide" Target="slides/slide7.xml"/></Relationships>
</file>

<file path=ppt/media/image1.jpg>
</file>

<file path=ppt/media/image10.png>
</file>

<file path=ppt/media/image11.jpg>
</file>

<file path=ppt/media/image12.jpg>
</file>

<file path=ppt/media/image13.jpg>
</file>

<file path=ppt/media/image14.jpg>
</file>

<file path=ppt/media/image15.jpg>
</file>

<file path=ppt/media/image16.png>
</file>

<file path=ppt/media/image2.jp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7924800" cy="51593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1200"/>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 name="Google Shape;4;n"/>
          <p:cNvSpPr txBox="1">
            <a:spLocks noGrp="1"/>
          </p:cNvSpPr>
          <p:nvPr>
            <p:ph type="dt" idx="10"/>
          </p:nvPr>
        </p:nvSpPr>
        <p:spPr>
          <a:xfrm>
            <a:off x="10358438" y="0"/>
            <a:ext cx="7924800" cy="515938"/>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sz="1200"/>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 name="Google Shape;5;n"/>
          <p:cNvSpPr>
            <a:spLocks noGrp="1" noRot="1" noChangeAspect="1"/>
          </p:cNvSpPr>
          <p:nvPr>
            <p:ph type="sldImg" idx="3"/>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771063"/>
            <a:ext cx="7924800" cy="515937"/>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1200"/>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n"/>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sz="1200"/>
              <a:t>‹#›</a:t>
            </a:fld>
            <a:endParaRPr sz="120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
        <p:cNvGrpSpPr/>
        <p:nvPr/>
      </p:nvGrpSpPr>
      <p:grpSpPr>
        <a:xfrm>
          <a:off x="0" y="0"/>
          <a:ext cx="0" cy="0"/>
          <a:chOff x="0" y="0"/>
          <a:chExt cx="0" cy="0"/>
        </a:xfrm>
      </p:grpSpPr>
      <p:sp>
        <p:nvSpPr>
          <p:cNvPr id="44" name="Google Shape;44;p1: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 name="Google Shape;45;p1:notes"/>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 name="Google Shape;46;p1:notes"/>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0: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Google Shape;155;p10:notes"/>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6" name="Google Shape;156;p10:notes"/>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1: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p11:notes"/>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65" name="Google Shape;165;p11:notes"/>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2:notes"/>
          <p:cNvSpPr txBox="1">
            <a:spLocks noGrp="1"/>
          </p:cNvSpPr>
          <p:nvPr>
            <p:ph type="body" idx="1"/>
          </p:nvPr>
        </p:nvSpPr>
        <p:spPr>
          <a:xfrm>
            <a:off x="1828800" y="4951413"/>
            <a:ext cx="14630400" cy="40497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2: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3:notes"/>
          <p:cNvSpPr txBox="1">
            <a:spLocks noGrp="1"/>
          </p:cNvSpPr>
          <p:nvPr>
            <p:ph type="body" idx="1"/>
          </p:nvPr>
        </p:nvSpPr>
        <p:spPr>
          <a:xfrm>
            <a:off x="1828800" y="4951413"/>
            <a:ext cx="14630400" cy="40497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1" name="Google Shape;181;p13: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5:notes"/>
          <p:cNvSpPr txBox="1">
            <a:spLocks noGrp="1"/>
          </p:cNvSpPr>
          <p:nvPr>
            <p:ph type="body" idx="1"/>
          </p:nvPr>
        </p:nvSpPr>
        <p:spPr>
          <a:xfrm>
            <a:off x="1828800" y="4951413"/>
            <a:ext cx="14630400" cy="40497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15: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7:notes"/>
          <p:cNvSpPr txBox="1">
            <a:spLocks noGrp="1"/>
          </p:cNvSpPr>
          <p:nvPr>
            <p:ph type="body" idx="1"/>
          </p:nvPr>
        </p:nvSpPr>
        <p:spPr>
          <a:xfrm>
            <a:off x="1828800" y="4951413"/>
            <a:ext cx="14630400" cy="4049712"/>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p17: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2: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 name="Google Shape;55;p2:notes"/>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6" name="Google Shape;56;p2:notes"/>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3: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 name="Google Shape;74;p3:notes"/>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5" name="Google Shape;75;p3:notes"/>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 name="Google Shape;83;p4:notes"/>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4" name="Google Shape;84;p4:notes"/>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5: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 name="Google Shape;93;p5:notes"/>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4" name="Google Shape;94;p5:notes"/>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6: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 name="Google Shape;111;p6:notes"/>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12" name="Google Shape;112;p6:notes"/>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7: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7:notes"/>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24" name="Google Shape;124;p7:notes"/>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8: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p8:notes"/>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tr-TR" sz="1200">
                <a:solidFill>
                  <a:schemeClr val="dk1"/>
                </a:solidFill>
                <a:latin typeface="Calibri"/>
                <a:ea typeface="Calibri"/>
                <a:cs typeface="Calibri"/>
                <a:sym typeface="Calibri"/>
              </a:rPr>
              <a:t>what is the renewable energy?</a:t>
            </a:r>
            <a:endParaRPr/>
          </a:p>
          <a:p>
            <a:pPr marL="0" lvl="0" indent="0" algn="l" rtl="0">
              <a:spcBef>
                <a:spcPts val="0"/>
              </a:spcBef>
              <a:spcAft>
                <a:spcPts val="0"/>
              </a:spcAft>
              <a:buNone/>
            </a:pPr>
            <a:r>
              <a:rPr lang="tr-TR" sz="1200">
                <a:solidFill>
                  <a:schemeClr val="dk1"/>
                </a:solidFill>
                <a:latin typeface="Calibri"/>
                <a:ea typeface="Calibri"/>
                <a:cs typeface="Calibri"/>
                <a:sym typeface="Calibri"/>
              </a:rPr>
              <a:t>Renewable energy can be defined as the contribution of renewable resources to the total primary energy. Renewable energy sources include hydro, geothermal,solar and wind sources.  Some renewable sources also include waste collected to be recycled at a suitable location for the generation of heat or electricity produced by local places.</a:t>
            </a:r>
            <a:endParaRPr/>
          </a:p>
          <a:p>
            <a:pPr marL="0" lvl="0" indent="0" algn="l" rtl="0">
              <a:spcBef>
                <a:spcPts val="0"/>
              </a:spcBef>
              <a:spcAft>
                <a:spcPts val="0"/>
              </a:spcAft>
              <a:buNone/>
            </a:pPr>
            <a:endParaRPr/>
          </a:p>
        </p:txBody>
      </p:sp>
      <p:sp>
        <p:nvSpPr>
          <p:cNvPr id="137" name="Google Shape;137;p8:notes"/>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a:spLocks noGrp="1" noRot="1" noChangeAspect="1"/>
          </p:cNvSpPr>
          <p:nvPr>
            <p:ph type="sldImg" idx="2"/>
          </p:nvPr>
        </p:nvSpPr>
        <p:spPr>
          <a:xfrm>
            <a:off x="6057900" y="1285875"/>
            <a:ext cx="6172200" cy="347186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 name="Google Shape;147;p9:notes"/>
          <p:cNvSpPr txBox="1">
            <a:spLocks noGrp="1"/>
          </p:cNvSpPr>
          <p:nvPr>
            <p:ph type="body" idx="1"/>
          </p:nvPr>
        </p:nvSpPr>
        <p:spPr>
          <a:xfrm>
            <a:off x="1828800" y="4951413"/>
            <a:ext cx="14630400" cy="4049712"/>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48" name="Google Shape;148;p9:notes"/>
          <p:cNvSpPr txBox="1">
            <a:spLocks noGrp="1"/>
          </p:cNvSpPr>
          <p:nvPr>
            <p:ph type="sldNum" idx="12"/>
          </p:nvPr>
        </p:nvSpPr>
        <p:spPr>
          <a:xfrm>
            <a:off x="10358438" y="9771063"/>
            <a:ext cx="7924800" cy="51593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tr-TR"/>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obj">
  <p:cSld name="OBJECT">
    <p:spTree>
      <p:nvGrpSpPr>
        <p:cNvPr id="1" name="Shape 15"/>
        <p:cNvGrpSpPr/>
        <p:nvPr/>
      </p:nvGrpSpPr>
      <p:grpSpPr>
        <a:xfrm>
          <a:off x="0" y="0"/>
          <a:ext cx="0" cy="0"/>
          <a:chOff x="0" y="0"/>
          <a:chExt cx="0" cy="0"/>
        </a:xfrm>
      </p:grpSpPr>
      <p:sp>
        <p:nvSpPr>
          <p:cNvPr id="16" name="Google Shape;16;p19"/>
          <p:cNvSpPr txBox="1">
            <a:spLocks noGrp="1"/>
          </p:cNvSpPr>
          <p:nvPr>
            <p:ph type="title"/>
          </p:nvPr>
        </p:nvSpPr>
        <p:spPr>
          <a:xfrm>
            <a:off x="661509" y="171322"/>
            <a:ext cx="16964981" cy="18189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4900" b="0" i="0">
                <a:solidFill>
                  <a:schemeClr val="lt1"/>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9"/>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19"/>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9"/>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0"/>
        <p:cNvGrpSpPr/>
        <p:nvPr/>
      </p:nvGrpSpPr>
      <p:grpSpPr>
        <a:xfrm>
          <a:off x="0" y="0"/>
          <a:ext cx="0" cy="0"/>
          <a:chOff x="0" y="0"/>
          <a:chExt cx="0" cy="0"/>
        </a:xfrm>
      </p:grpSpPr>
      <p:sp>
        <p:nvSpPr>
          <p:cNvPr id="21" name="Google Shape;21;p20"/>
          <p:cNvSpPr txBox="1">
            <a:spLocks noGrp="1"/>
          </p:cNvSpPr>
          <p:nvPr>
            <p:ph type="title"/>
          </p:nvPr>
        </p:nvSpPr>
        <p:spPr>
          <a:xfrm>
            <a:off x="661509" y="171322"/>
            <a:ext cx="16964981" cy="18189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4900" b="0" i="0">
                <a:solidFill>
                  <a:schemeClr val="lt1"/>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20"/>
          <p:cNvSpPr txBox="1">
            <a:spLocks noGrp="1"/>
          </p:cNvSpPr>
          <p:nvPr>
            <p:ph type="body" idx="1"/>
          </p:nvPr>
        </p:nvSpPr>
        <p:spPr>
          <a:xfrm>
            <a:off x="9131300" y="2889829"/>
            <a:ext cx="8942705" cy="3705859"/>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3550" b="0" i="0">
                <a:solidFill>
                  <a:schemeClr val="lt1"/>
                </a:solidFill>
                <a:latin typeface="Cambria"/>
                <a:ea typeface="Cambria"/>
                <a:cs typeface="Cambria"/>
                <a:sym typeface="Cambria"/>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3" name="Google Shape;23;p20"/>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20"/>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20"/>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6"/>
        <p:cNvGrpSpPr/>
        <p:nvPr/>
      </p:nvGrpSpPr>
      <p:grpSpPr>
        <a:xfrm>
          <a:off x="0" y="0"/>
          <a:ext cx="0" cy="0"/>
          <a:chOff x="0" y="0"/>
          <a:chExt cx="0" cy="0"/>
        </a:xfrm>
      </p:grpSpPr>
      <p:sp>
        <p:nvSpPr>
          <p:cNvPr id="27" name="Google Shape;27;p21"/>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21"/>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1"/>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0"/>
        <p:cNvGrpSpPr/>
        <p:nvPr/>
      </p:nvGrpSpPr>
      <p:grpSpPr>
        <a:xfrm>
          <a:off x="0" y="0"/>
          <a:ext cx="0" cy="0"/>
          <a:chOff x="0" y="0"/>
          <a:chExt cx="0" cy="0"/>
        </a:xfrm>
      </p:grpSpPr>
      <p:sp>
        <p:nvSpPr>
          <p:cNvPr id="31" name="Google Shape;31;p22"/>
          <p:cNvSpPr txBox="1">
            <a:spLocks noGrp="1"/>
          </p:cNvSpPr>
          <p:nvPr>
            <p:ph type="ctrTitle"/>
          </p:nvPr>
        </p:nvSpPr>
        <p:spPr>
          <a:xfrm>
            <a:off x="1371600" y="3188970"/>
            <a:ext cx="15544800" cy="216027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22"/>
          <p:cNvSpPr txBox="1">
            <a:spLocks noGrp="1"/>
          </p:cNvSpPr>
          <p:nvPr>
            <p:ph type="subTitle" idx="1"/>
          </p:nvPr>
        </p:nvSpPr>
        <p:spPr>
          <a:xfrm>
            <a:off x="2743200" y="5760720"/>
            <a:ext cx="12801600" cy="25717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2"/>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22"/>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2"/>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6"/>
        <p:cNvGrpSpPr/>
        <p:nvPr/>
      </p:nvGrpSpPr>
      <p:grpSpPr>
        <a:xfrm>
          <a:off x="0" y="0"/>
          <a:ext cx="0" cy="0"/>
          <a:chOff x="0" y="0"/>
          <a:chExt cx="0" cy="0"/>
        </a:xfrm>
      </p:grpSpPr>
      <p:sp>
        <p:nvSpPr>
          <p:cNvPr id="37" name="Google Shape;37;p23"/>
          <p:cNvSpPr txBox="1">
            <a:spLocks noGrp="1"/>
          </p:cNvSpPr>
          <p:nvPr>
            <p:ph type="title"/>
          </p:nvPr>
        </p:nvSpPr>
        <p:spPr>
          <a:xfrm>
            <a:off x="661509" y="171322"/>
            <a:ext cx="16964981" cy="18189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4900" b="0" i="0">
                <a:solidFill>
                  <a:schemeClr val="lt1"/>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23"/>
          <p:cNvSpPr txBox="1">
            <a:spLocks noGrp="1"/>
          </p:cNvSpPr>
          <p:nvPr>
            <p:ph type="body" idx="1"/>
          </p:nvPr>
        </p:nvSpPr>
        <p:spPr>
          <a:xfrm>
            <a:off x="914400" y="2366010"/>
            <a:ext cx="7955280" cy="678942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9" name="Google Shape;39;p23"/>
          <p:cNvSpPr txBox="1">
            <a:spLocks noGrp="1"/>
          </p:cNvSpPr>
          <p:nvPr>
            <p:ph type="body" idx="2"/>
          </p:nvPr>
        </p:nvSpPr>
        <p:spPr>
          <a:xfrm>
            <a:off x="9418320" y="2366010"/>
            <a:ext cx="7955280" cy="678942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0" name="Google Shape;40;p23"/>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23"/>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3"/>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8"/>
          <p:cNvSpPr txBox="1">
            <a:spLocks noGrp="1"/>
          </p:cNvSpPr>
          <p:nvPr>
            <p:ph type="title"/>
          </p:nvPr>
        </p:nvSpPr>
        <p:spPr>
          <a:xfrm>
            <a:off x="661509" y="171322"/>
            <a:ext cx="16964981" cy="181892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4900" b="0" i="0" u="none" strike="noStrike" cap="none">
                <a:solidFill>
                  <a:schemeClr val="lt1"/>
                </a:solidFill>
                <a:latin typeface="Cambria"/>
                <a:ea typeface="Cambria"/>
                <a:cs typeface="Cambria"/>
                <a:sym typeface="Cambr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8"/>
          <p:cNvSpPr txBox="1">
            <a:spLocks noGrp="1"/>
          </p:cNvSpPr>
          <p:nvPr>
            <p:ph type="body" idx="1"/>
          </p:nvPr>
        </p:nvSpPr>
        <p:spPr>
          <a:xfrm>
            <a:off x="9131300" y="2889829"/>
            <a:ext cx="8942705" cy="3705859"/>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3550" b="0" i="0" u="none" strike="noStrike" cap="none">
                <a:solidFill>
                  <a:schemeClr val="lt1"/>
                </a:solidFill>
                <a:latin typeface="Cambria"/>
                <a:ea typeface="Cambria"/>
                <a:cs typeface="Cambria"/>
                <a:sym typeface="Cambria"/>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12" name="Google Shape;12;p18"/>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sz="1800">
                <a:solidFill>
                  <a:srgbClr val="888888"/>
                </a:solidFil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18"/>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1800">
                <a:solidFill>
                  <a:srgbClr val="888888"/>
                </a:solidFil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 name="Google Shape;14;p18"/>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lvl="0" indent="0" algn="r">
              <a:spcBef>
                <a:spcPts val="0"/>
              </a:spcBef>
              <a:buNone/>
              <a:defRPr sz="1800">
                <a:solidFill>
                  <a:srgbClr val="888888"/>
                </a:solidFill>
              </a:defRPr>
            </a:lvl1pPr>
            <a:lvl2pPr lvl="1" indent="0" algn="r">
              <a:spcBef>
                <a:spcPts val="0"/>
              </a:spcBef>
              <a:buNone/>
              <a:defRPr sz="1800">
                <a:solidFill>
                  <a:srgbClr val="888888"/>
                </a:solidFill>
              </a:defRPr>
            </a:lvl2pPr>
            <a:lvl3pPr lvl="2" indent="0" algn="r">
              <a:spcBef>
                <a:spcPts val="0"/>
              </a:spcBef>
              <a:buNone/>
              <a:defRPr sz="1800">
                <a:solidFill>
                  <a:srgbClr val="888888"/>
                </a:solidFill>
              </a:defRPr>
            </a:lvl3pPr>
            <a:lvl4pPr lvl="3" indent="0" algn="r">
              <a:spcBef>
                <a:spcPts val="0"/>
              </a:spcBef>
              <a:buNone/>
              <a:defRPr sz="1800">
                <a:solidFill>
                  <a:srgbClr val="888888"/>
                </a:solidFill>
              </a:defRPr>
            </a:lvl4pPr>
            <a:lvl5pPr lvl="4" indent="0" algn="r">
              <a:spcBef>
                <a:spcPts val="0"/>
              </a:spcBef>
              <a:buNone/>
              <a:defRPr sz="1800">
                <a:solidFill>
                  <a:srgbClr val="888888"/>
                </a:solidFill>
              </a:defRPr>
            </a:lvl5pPr>
            <a:lvl6pPr lvl="5" indent="0" algn="r">
              <a:spcBef>
                <a:spcPts val="0"/>
              </a:spcBef>
              <a:buNone/>
              <a:defRPr sz="1800">
                <a:solidFill>
                  <a:srgbClr val="888888"/>
                </a:solidFill>
              </a:defRPr>
            </a:lvl6pPr>
            <a:lvl7pPr lvl="6" indent="0" algn="r">
              <a:spcBef>
                <a:spcPts val="0"/>
              </a:spcBef>
              <a:buNone/>
              <a:defRPr sz="1800">
                <a:solidFill>
                  <a:srgbClr val="888888"/>
                </a:solidFill>
              </a:defRPr>
            </a:lvl7pPr>
            <a:lvl8pPr lvl="7" indent="0" algn="r">
              <a:spcBef>
                <a:spcPts val="0"/>
              </a:spcBef>
              <a:buNone/>
              <a:defRPr sz="1800">
                <a:solidFill>
                  <a:srgbClr val="888888"/>
                </a:solidFill>
              </a:defRPr>
            </a:lvl8pPr>
            <a:lvl9pPr lvl="8" indent="0" algn="r">
              <a:spcBef>
                <a:spcPts val="0"/>
              </a:spcBef>
              <a:buNone/>
              <a:defRPr sz="1800">
                <a:solidFill>
                  <a:srgbClr val="888888"/>
                </a:solidFill>
              </a:defRPr>
            </a:lvl9pPr>
          </a:lstStyle>
          <a:p>
            <a:pPr marL="0" lvl="0" indent="0" algn="r" rtl="0">
              <a:spcBef>
                <a:spcPts val="0"/>
              </a:spcBef>
              <a:spcAft>
                <a:spcPts val="0"/>
              </a:spcAft>
              <a:buNone/>
            </a:pPr>
            <a:fld id="{00000000-1234-1234-1234-123412341234}" type="slidenum">
              <a:rPr lang="tr-T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ata.oecd.org/energy/renewable-energy.htm"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s://e360.yale.edu/features/why-chinas-renewable-energy-transition-is-losing-momentum" TargetMode="External"/><Relationship Id="rId4" Type="http://schemas.openxmlformats.org/officeDocument/2006/relationships/hyperlink" Target="https://data.oecd.org/energy/primary-energy-supply.htm#indicator-chart"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hyperlink" Target="mailto:topcua21@itu.edu.tr"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mailto:ozturkbed21@itu.edu.tr"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47"/>
        <p:cNvGrpSpPr/>
        <p:nvPr/>
      </p:nvGrpSpPr>
      <p:grpSpPr>
        <a:xfrm>
          <a:off x="0" y="0"/>
          <a:ext cx="0" cy="0"/>
          <a:chOff x="0" y="0"/>
          <a:chExt cx="0" cy="0"/>
        </a:xfrm>
      </p:grpSpPr>
      <p:sp>
        <p:nvSpPr>
          <p:cNvPr id="48" name="Google Shape;48;p1"/>
          <p:cNvSpPr/>
          <p:nvPr/>
        </p:nvSpPr>
        <p:spPr>
          <a:xfrm>
            <a:off x="0" y="0"/>
            <a:ext cx="18288000" cy="10287000"/>
          </a:xfrm>
          <a:custGeom>
            <a:avLst/>
            <a:gdLst/>
            <a:ahLst/>
            <a:cxnLst/>
            <a:rect l="l" t="t" r="r" b="b"/>
            <a:pathLst>
              <a:path w="18288000" h="10287000" extrusionOk="0">
                <a:moveTo>
                  <a:pt x="18287998" y="10286999"/>
                </a:moveTo>
                <a:lnTo>
                  <a:pt x="0" y="10286999"/>
                </a:lnTo>
                <a:lnTo>
                  <a:pt x="0" y="0"/>
                </a:lnTo>
                <a:lnTo>
                  <a:pt x="18287998" y="0"/>
                </a:lnTo>
                <a:lnTo>
                  <a:pt x="18287998" y="10286999"/>
                </a:lnTo>
                <a:close/>
              </a:path>
            </a:pathLst>
          </a:custGeom>
          <a:solidFill>
            <a:srgbClr val="262626"/>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pic>
        <p:nvPicPr>
          <p:cNvPr id="49" name="Google Shape;49;p1"/>
          <p:cNvPicPr preferRelativeResize="0"/>
          <p:nvPr/>
        </p:nvPicPr>
        <p:blipFill rotWithShape="1">
          <a:blip r:embed="rId3">
            <a:alphaModFix/>
          </a:blip>
          <a:srcRect/>
          <a:stretch/>
        </p:blipFill>
        <p:spPr>
          <a:xfrm>
            <a:off x="9144000" y="0"/>
            <a:ext cx="9143999" cy="10286998"/>
          </a:xfrm>
          <a:prstGeom prst="rect">
            <a:avLst/>
          </a:prstGeom>
          <a:noFill/>
          <a:ln>
            <a:noFill/>
          </a:ln>
        </p:spPr>
      </p:pic>
      <p:sp>
        <p:nvSpPr>
          <p:cNvPr id="50" name="Google Shape;50;p1"/>
          <p:cNvSpPr txBox="1">
            <a:spLocks noGrp="1"/>
          </p:cNvSpPr>
          <p:nvPr>
            <p:ph type="title"/>
          </p:nvPr>
        </p:nvSpPr>
        <p:spPr>
          <a:xfrm>
            <a:off x="376989" y="3945170"/>
            <a:ext cx="6863080" cy="2503805"/>
          </a:xfrm>
          <a:prstGeom prst="rect">
            <a:avLst/>
          </a:prstGeom>
          <a:noFill/>
          <a:ln>
            <a:noFill/>
          </a:ln>
        </p:spPr>
        <p:txBody>
          <a:bodyPr spcFirstLastPara="1" wrap="square" lIns="0" tIns="241300" rIns="0" bIns="0" anchor="t" anchorCtr="0">
            <a:spAutoFit/>
          </a:bodyPr>
          <a:lstStyle/>
          <a:p>
            <a:pPr marL="12700" marR="5080" lvl="0" indent="0" algn="l" rtl="0">
              <a:lnSpc>
                <a:spcPct val="100000"/>
              </a:lnSpc>
              <a:spcBef>
                <a:spcPts val="0"/>
              </a:spcBef>
              <a:spcAft>
                <a:spcPts val="0"/>
              </a:spcAft>
              <a:buNone/>
            </a:pPr>
            <a:r>
              <a:rPr lang="tr-TR" sz="8850" b="1">
                <a:latin typeface="Calibri"/>
                <a:ea typeface="Calibri"/>
                <a:cs typeface="Calibri"/>
                <a:sym typeface="Calibri"/>
              </a:rPr>
              <a:t>HELLO EVERYONE!</a:t>
            </a:r>
            <a:endParaRPr sz="8850">
              <a:latin typeface="Calibri"/>
              <a:ea typeface="Calibri"/>
              <a:cs typeface="Calibri"/>
              <a:sym typeface="Calibri"/>
            </a:endParaRPr>
          </a:p>
        </p:txBody>
      </p:sp>
      <p:sp>
        <p:nvSpPr>
          <p:cNvPr id="51" name="Google Shape;51;p1"/>
          <p:cNvSpPr txBox="1"/>
          <p:nvPr/>
        </p:nvSpPr>
        <p:spPr>
          <a:xfrm>
            <a:off x="17059146" y="9338895"/>
            <a:ext cx="213360" cy="42164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2600">
                <a:solidFill>
                  <a:srgbClr val="FFFFFF"/>
                </a:solidFill>
                <a:latin typeface="Calibri"/>
                <a:ea typeface="Calibri"/>
                <a:cs typeface="Calibri"/>
                <a:sym typeface="Calibri"/>
              </a:rPr>
              <a:t>2</a:t>
            </a:r>
            <a:endParaRPr sz="2600">
              <a:latin typeface="Calibri"/>
              <a:ea typeface="Calibri"/>
              <a:cs typeface="Calibri"/>
              <a:sym typeface="Calibri"/>
            </a:endParaRPr>
          </a:p>
        </p:txBody>
      </p:sp>
      <p:sp>
        <p:nvSpPr>
          <p:cNvPr id="52" name="Google Shape;52;p1"/>
          <p:cNvSpPr/>
          <p:nvPr/>
        </p:nvSpPr>
        <p:spPr>
          <a:xfrm>
            <a:off x="1038225" y="9898146"/>
            <a:ext cx="16211550" cy="0"/>
          </a:xfrm>
          <a:custGeom>
            <a:avLst/>
            <a:gdLst/>
            <a:ahLst/>
            <a:cxnLst/>
            <a:rect l="l" t="t" r="r" b="b"/>
            <a:pathLst>
              <a:path w="16211550" h="120000" extrusionOk="0">
                <a:moveTo>
                  <a:pt x="0" y="0"/>
                </a:moveTo>
                <a:lnTo>
                  <a:pt x="16211548" y="0"/>
                </a:lnTo>
              </a:path>
            </a:pathLst>
          </a:custGeom>
          <a:noFill/>
          <a:ln w="190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157"/>
        <p:cNvGrpSpPr/>
        <p:nvPr/>
      </p:nvGrpSpPr>
      <p:grpSpPr>
        <a:xfrm>
          <a:off x="0" y="0"/>
          <a:ext cx="0" cy="0"/>
          <a:chOff x="0" y="0"/>
          <a:chExt cx="0" cy="0"/>
        </a:xfrm>
      </p:grpSpPr>
      <p:sp>
        <p:nvSpPr>
          <p:cNvPr id="158" name="Google Shape;158;p10"/>
          <p:cNvSpPr/>
          <p:nvPr/>
        </p:nvSpPr>
        <p:spPr>
          <a:xfrm>
            <a:off x="0" y="0"/>
            <a:ext cx="18288000" cy="10287000"/>
          </a:xfrm>
          <a:custGeom>
            <a:avLst/>
            <a:gdLst/>
            <a:ahLst/>
            <a:cxnLst/>
            <a:rect l="l" t="t" r="r" b="b"/>
            <a:pathLst>
              <a:path w="18288000" h="10287000" extrusionOk="0">
                <a:moveTo>
                  <a:pt x="18287998" y="10286999"/>
                </a:moveTo>
                <a:lnTo>
                  <a:pt x="0" y="10286999"/>
                </a:lnTo>
                <a:lnTo>
                  <a:pt x="0" y="0"/>
                </a:lnTo>
                <a:lnTo>
                  <a:pt x="18287998" y="0"/>
                </a:lnTo>
                <a:lnTo>
                  <a:pt x="18287998" y="10286999"/>
                </a:lnTo>
                <a:close/>
              </a:path>
            </a:pathLst>
          </a:custGeom>
          <a:solidFill>
            <a:srgbClr val="E3DDDB"/>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pic>
        <p:nvPicPr>
          <p:cNvPr id="159" name="Google Shape;159;p10"/>
          <p:cNvPicPr preferRelativeResize="0"/>
          <p:nvPr/>
        </p:nvPicPr>
        <p:blipFill rotWithShape="1">
          <a:blip r:embed="rId3">
            <a:alphaModFix/>
          </a:blip>
          <a:srcRect/>
          <a:stretch/>
        </p:blipFill>
        <p:spPr>
          <a:xfrm>
            <a:off x="716593" y="1976937"/>
            <a:ext cx="8839199" cy="7800974"/>
          </a:xfrm>
          <a:prstGeom prst="rect">
            <a:avLst/>
          </a:prstGeom>
          <a:noFill/>
          <a:ln>
            <a:noFill/>
          </a:ln>
        </p:spPr>
      </p:pic>
      <p:sp>
        <p:nvSpPr>
          <p:cNvPr id="160" name="Google Shape;160;p10"/>
          <p:cNvSpPr txBox="1">
            <a:spLocks noGrp="1"/>
          </p:cNvSpPr>
          <p:nvPr>
            <p:ph type="title"/>
          </p:nvPr>
        </p:nvSpPr>
        <p:spPr>
          <a:xfrm>
            <a:off x="152401" y="171322"/>
            <a:ext cx="17474090" cy="1355790"/>
          </a:xfrm>
          <a:prstGeom prst="rect">
            <a:avLst/>
          </a:prstGeom>
          <a:noFill/>
          <a:ln>
            <a:noFill/>
          </a:ln>
        </p:spPr>
        <p:txBody>
          <a:bodyPr spcFirstLastPara="1" wrap="square" lIns="0" tIns="85375" rIns="0" bIns="0" anchor="t" anchorCtr="0">
            <a:spAutoFit/>
          </a:bodyPr>
          <a:lstStyle/>
          <a:p>
            <a:pPr marL="12700" lvl="0" indent="0" algn="l" rtl="0">
              <a:lnSpc>
                <a:spcPct val="100000"/>
              </a:lnSpc>
              <a:spcBef>
                <a:spcPts val="0"/>
              </a:spcBef>
              <a:spcAft>
                <a:spcPts val="0"/>
              </a:spcAft>
              <a:buNone/>
            </a:pPr>
            <a:r>
              <a:rPr lang="tr-TR" sz="8250">
                <a:solidFill>
                  <a:srgbClr val="FF0000"/>
                </a:solidFill>
                <a:latin typeface="Impact"/>
                <a:ea typeface="Impact"/>
                <a:cs typeface="Impact"/>
                <a:sym typeface="Impact"/>
              </a:rPr>
              <a:t>USING RENEWABLES IS IMPROVING SLOWLY</a:t>
            </a:r>
            <a:endParaRPr/>
          </a:p>
        </p:txBody>
      </p:sp>
      <p:sp>
        <p:nvSpPr>
          <p:cNvPr id="161" name="Google Shape;161;p10"/>
          <p:cNvSpPr txBox="1"/>
          <p:nvPr/>
        </p:nvSpPr>
        <p:spPr>
          <a:xfrm>
            <a:off x="9712860" y="2884090"/>
            <a:ext cx="7976234" cy="4513580"/>
          </a:xfrm>
          <a:prstGeom prst="rect">
            <a:avLst/>
          </a:prstGeom>
          <a:noFill/>
          <a:ln>
            <a:noFill/>
          </a:ln>
        </p:spPr>
        <p:txBody>
          <a:bodyPr spcFirstLastPara="1" wrap="square" lIns="0" tIns="12700" rIns="0" bIns="0" anchor="t" anchorCtr="0">
            <a:spAutoFit/>
          </a:bodyPr>
          <a:lstStyle/>
          <a:p>
            <a:pPr marL="0" lvl="0" indent="0" algn="ctr" rtl="0">
              <a:lnSpc>
                <a:spcPct val="100000"/>
              </a:lnSpc>
              <a:spcBef>
                <a:spcPts val="0"/>
              </a:spcBef>
              <a:spcAft>
                <a:spcPts val="0"/>
              </a:spcAft>
              <a:buNone/>
            </a:pPr>
            <a:r>
              <a:rPr lang="tr-TR" sz="5200">
                <a:solidFill>
                  <a:srgbClr val="2E3B69"/>
                </a:solidFill>
                <a:latin typeface="Georgia"/>
                <a:ea typeface="Georgia"/>
                <a:cs typeface="Georgia"/>
                <a:sym typeface="Georgia"/>
              </a:rPr>
              <a:t>#Government funding</a:t>
            </a:r>
            <a:endParaRPr sz="5200">
              <a:latin typeface="Georgia"/>
              <a:ea typeface="Georgia"/>
              <a:cs typeface="Georgia"/>
              <a:sym typeface="Georgia"/>
            </a:endParaRPr>
          </a:p>
          <a:p>
            <a:pPr marL="12065" marR="5080" lvl="0" indent="0" algn="ctr" rtl="0">
              <a:lnSpc>
                <a:spcPct val="279807"/>
              </a:lnSpc>
              <a:spcBef>
                <a:spcPts val="1670"/>
              </a:spcBef>
              <a:spcAft>
                <a:spcPts val="0"/>
              </a:spcAft>
              <a:buNone/>
            </a:pPr>
            <a:r>
              <a:rPr lang="tr-TR" sz="5200">
                <a:solidFill>
                  <a:srgbClr val="2E3B69"/>
                </a:solidFill>
                <a:latin typeface="Georgia"/>
                <a:ea typeface="Georgia"/>
                <a:cs typeface="Georgia"/>
                <a:sym typeface="Georgia"/>
              </a:rPr>
              <a:t># CO2(Carbon Dioxide) #US-China trade war</a:t>
            </a:r>
            <a:endParaRPr sz="5200">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66"/>
        <p:cNvGrpSpPr/>
        <p:nvPr/>
      </p:nvGrpSpPr>
      <p:grpSpPr>
        <a:xfrm>
          <a:off x="0" y="0"/>
          <a:ext cx="0" cy="0"/>
          <a:chOff x="0" y="0"/>
          <a:chExt cx="0" cy="0"/>
        </a:xfrm>
      </p:grpSpPr>
      <p:sp>
        <p:nvSpPr>
          <p:cNvPr id="167" name="Google Shape;167;p11"/>
          <p:cNvSpPr/>
          <p:nvPr/>
        </p:nvSpPr>
        <p:spPr>
          <a:xfrm>
            <a:off x="0" y="0"/>
            <a:ext cx="18288000" cy="10287000"/>
          </a:xfrm>
          <a:custGeom>
            <a:avLst/>
            <a:gdLst/>
            <a:ahLst/>
            <a:cxnLst/>
            <a:rect l="l" t="t" r="r" b="b"/>
            <a:pathLst>
              <a:path w="18288000" h="10287000" extrusionOk="0">
                <a:moveTo>
                  <a:pt x="18287998" y="10286999"/>
                </a:moveTo>
                <a:lnTo>
                  <a:pt x="0" y="10286999"/>
                </a:lnTo>
                <a:lnTo>
                  <a:pt x="0" y="0"/>
                </a:lnTo>
                <a:lnTo>
                  <a:pt x="18287998" y="0"/>
                </a:lnTo>
                <a:lnTo>
                  <a:pt x="18287998" y="10286999"/>
                </a:lnTo>
                <a:close/>
              </a:path>
            </a:pathLst>
          </a:custGeom>
          <a:solidFill>
            <a:srgbClr val="365B6D"/>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pic>
        <p:nvPicPr>
          <p:cNvPr id="168" name="Google Shape;168;p11"/>
          <p:cNvPicPr preferRelativeResize="0"/>
          <p:nvPr/>
        </p:nvPicPr>
        <p:blipFill rotWithShape="1">
          <a:blip r:embed="rId3">
            <a:alphaModFix/>
          </a:blip>
          <a:srcRect/>
          <a:stretch/>
        </p:blipFill>
        <p:spPr>
          <a:xfrm>
            <a:off x="847763" y="2134763"/>
            <a:ext cx="8782049" cy="7496174"/>
          </a:xfrm>
          <a:prstGeom prst="rect">
            <a:avLst/>
          </a:prstGeom>
          <a:noFill/>
          <a:ln>
            <a:noFill/>
          </a:ln>
        </p:spPr>
      </p:pic>
      <p:sp>
        <p:nvSpPr>
          <p:cNvPr id="169" name="Google Shape;169;p11"/>
          <p:cNvSpPr txBox="1">
            <a:spLocks noGrp="1"/>
          </p:cNvSpPr>
          <p:nvPr>
            <p:ph type="title"/>
          </p:nvPr>
        </p:nvSpPr>
        <p:spPr>
          <a:xfrm>
            <a:off x="661509" y="171322"/>
            <a:ext cx="16964981" cy="1818925"/>
          </a:xfrm>
          <a:prstGeom prst="rect">
            <a:avLst/>
          </a:prstGeom>
          <a:noFill/>
          <a:ln>
            <a:noFill/>
          </a:ln>
        </p:spPr>
        <p:txBody>
          <a:bodyPr spcFirstLastPara="1" wrap="square" lIns="0" tIns="191225" rIns="0" bIns="0" anchor="t" anchorCtr="0">
            <a:spAutoFit/>
          </a:bodyPr>
          <a:lstStyle/>
          <a:p>
            <a:pPr marL="4496435" marR="5080" lvl="0" indent="-4254500" algn="l" rtl="0">
              <a:lnSpc>
                <a:spcPct val="114563"/>
              </a:lnSpc>
              <a:spcBef>
                <a:spcPts val="0"/>
              </a:spcBef>
              <a:spcAft>
                <a:spcPts val="0"/>
              </a:spcAft>
              <a:buNone/>
            </a:pPr>
            <a:r>
              <a:rPr lang="tr-TR" sz="5150">
                <a:solidFill>
                  <a:srgbClr val="F6F6F6"/>
                </a:solidFill>
              </a:rPr>
              <a:t>CHINA IS THE WORLD'S LARGEST EMITTER OF GREENHOUSE GASSES</a:t>
            </a:r>
            <a:endParaRPr sz="5150"/>
          </a:p>
        </p:txBody>
      </p:sp>
      <p:sp>
        <p:nvSpPr>
          <p:cNvPr id="170" name="Google Shape;170;p11"/>
          <p:cNvSpPr txBox="1"/>
          <p:nvPr/>
        </p:nvSpPr>
        <p:spPr>
          <a:xfrm>
            <a:off x="9693103" y="2523663"/>
            <a:ext cx="7516495" cy="5523865"/>
          </a:xfrm>
          <a:prstGeom prst="rect">
            <a:avLst/>
          </a:prstGeom>
          <a:noFill/>
          <a:ln>
            <a:noFill/>
          </a:ln>
        </p:spPr>
        <p:txBody>
          <a:bodyPr spcFirstLastPara="1" wrap="square" lIns="0" tIns="12700" rIns="0" bIns="0" anchor="t" anchorCtr="0">
            <a:spAutoFit/>
          </a:bodyPr>
          <a:lstStyle/>
          <a:p>
            <a:pPr marL="144780" marR="137160" lvl="0" indent="0" algn="ctr" rtl="0">
              <a:lnSpc>
                <a:spcPct val="116399"/>
              </a:lnSpc>
              <a:spcBef>
                <a:spcPts val="0"/>
              </a:spcBef>
              <a:spcAft>
                <a:spcPts val="0"/>
              </a:spcAft>
              <a:buNone/>
            </a:pPr>
            <a:r>
              <a:rPr lang="tr-TR" sz="5100">
                <a:solidFill>
                  <a:srgbClr val="FF904D"/>
                </a:solidFill>
                <a:latin typeface="Cambria"/>
                <a:ea typeface="Cambria"/>
                <a:cs typeface="Cambria"/>
                <a:sym typeface="Cambria"/>
              </a:rPr>
              <a:t>#China's transition to renewable energy</a:t>
            </a:r>
            <a:endParaRPr sz="5100">
              <a:latin typeface="Cambria"/>
              <a:ea typeface="Cambria"/>
              <a:cs typeface="Cambria"/>
              <a:sym typeface="Cambria"/>
            </a:endParaRPr>
          </a:p>
          <a:p>
            <a:pPr marL="12700" marR="5080" lvl="0" indent="0" algn="ctr" rtl="0">
              <a:lnSpc>
                <a:spcPct val="279807"/>
              </a:lnSpc>
              <a:spcBef>
                <a:spcPts val="1614"/>
              </a:spcBef>
              <a:spcAft>
                <a:spcPts val="0"/>
              </a:spcAft>
              <a:buNone/>
            </a:pPr>
            <a:r>
              <a:rPr lang="tr-TR" sz="5200">
                <a:solidFill>
                  <a:srgbClr val="FF904D"/>
                </a:solidFill>
                <a:latin typeface="Cambria"/>
                <a:ea typeface="Cambria"/>
                <a:cs typeface="Cambria"/>
                <a:sym typeface="Cambria"/>
              </a:rPr>
              <a:t>#Global climate fight #Fossil fuel use rising</a:t>
            </a:r>
            <a:endParaRPr sz="5200">
              <a:latin typeface="Cambria"/>
              <a:ea typeface="Cambria"/>
              <a:cs typeface="Cambria"/>
              <a:sym typeface="Cambri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74"/>
        <p:cNvGrpSpPr/>
        <p:nvPr/>
      </p:nvGrpSpPr>
      <p:grpSpPr>
        <a:xfrm>
          <a:off x="0" y="0"/>
          <a:ext cx="0" cy="0"/>
          <a:chOff x="0" y="0"/>
          <a:chExt cx="0" cy="0"/>
        </a:xfrm>
      </p:grpSpPr>
      <p:sp>
        <p:nvSpPr>
          <p:cNvPr id="175" name="Google Shape;175;p12"/>
          <p:cNvSpPr/>
          <p:nvPr/>
        </p:nvSpPr>
        <p:spPr>
          <a:xfrm>
            <a:off x="0" y="0"/>
            <a:ext cx="18288000" cy="10287000"/>
          </a:xfrm>
          <a:custGeom>
            <a:avLst/>
            <a:gdLst/>
            <a:ahLst/>
            <a:cxnLst/>
            <a:rect l="l" t="t" r="r" b="b"/>
            <a:pathLst>
              <a:path w="18288000" h="10287000" extrusionOk="0">
                <a:moveTo>
                  <a:pt x="18287998" y="10286999"/>
                </a:moveTo>
                <a:lnTo>
                  <a:pt x="0" y="10286999"/>
                </a:lnTo>
                <a:lnTo>
                  <a:pt x="0" y="0"/>
                </a:lnTo>
                <a:lnTo>
                  <a:pt x="18287998" y="0"/>
                </a:lnTo>
                <a:lnTo>
                  <a:pt x="18287998" y="10286999"/>
                </a:lnTo>
                <a:close/>
              </a:path>
            </a:pathLst>
          </a:custGeom>
          <a:solidFill>
            <a:srgbClr val="F9F6DB"/>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176" name="Google Shape;176;p12"/>
          <p:cNvSpPr txBox="1">
            <a:spLocks noGrp="1"/>
          </p:cNvSpPr>
          <p:nvPr>
            <p:ph type="title"/>
          </p:nvPr>
        </p:nvSpPr>
        <p:spPr>
          <a:xfrm>
            <a:off x="796174" y="779958"/>
            <a:ext cx="16000094" cy="8636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5500" b="1">
                <a:solidFill>
                  <a:srgbClr val="753C00"/>
                </a:solidFill>
                <a:latin typeface="Cambria"/>
                <a:ea typeface="Cambria"/>
                <a:cs typeface="Cambria"/>
                <a:sym typeface="Cambria"/>
              </a:rPr>
              <a:t>Problem	1:	Increase	in	emitting	CO2	gas</a:t>
            </a:r>
            <a:endParaRPr sz="5500">
              <a:latin typeface="Cambria"/>
              <a:ea typeface="Cambria"/>
              <a:cs typeface="Cambria"/>
              <a:sym typeface="Cambria"/>
            </a:endParaRPr>
          </a:p>
        </p:txBody>
      </p:sp>
      <p:pic>
        <p:nvPicPr>
          <p:cNvPr id="177" name="Google Shape;177;p12"/>
          <p:cNvPicPr preferRelativeResize="0"/>
          <p:nvPr/>
        </p:nvPicPr>
        <p:blipFill rotWithShape="1">
          <a:blip r:embed="rId3">
            <a:alphaModFix/>
          </a:blip>
          <a:srcRect/>
          <a:stretch/>
        </p:blipFill>
        <p:spPr>
          <a:xfrm>
            <a:off x="847763" y="2134763"/>
            <a:ext cx="8782049" cy="7496174"/>
          </a:xfrm>
          <a:prstGeom prst="rect">
            <a:avLst/>
          </a:prstGeom>
          <a:noFill/>
          <a:ln>
            <a:noFill/>
          </a:ln>
        </p:spPr>
      </p:pic>
      <p:sp>
        <p:nvSpPr>
          <p:cNvPr id="178" name="Google Shape;178;p12"/>
          <p:cNvSpPr txBox="1"/>
          <p:nvPr/>
        </p:nvSpPr>
        <p:spPr>
          <a:xfrm>
            <a:off x="9799893" y="2397200"/>
            <a:ext cx="8189595" cy="5437505"/>
          </a:xfrm>
          <a:prstGeom prst="rect">
            <a:avLst/>
          </a:prstGeom>
          <a:noFill/>
          <a:ln>
            <a:noFill/>
          </a:ln>
        </p:spPr>
        <p:txBody>
          <a:bodyPr spcFirstLastPara="1" wrap="square" lIns="0" tIns="12700" rIns="0" bIns="0" anchor="t" anchorCtr="0">
            <a:spAutoFit/>
          </a:bodyPr>
          <a:lstStyle/>
          <a:p>
            <a:pPr marL="0" lvl="0" indent="0" algn="ctr" rtl="0">
              <a:lnSpc>
                <a:spcPct val="100000"/>
              </a:lnSpc>
              <a:spcBef>
                <a:spcPts val="0"/>
              </a:spcBef>
              <a:spcAft>
                <a:spcPts val="0"/>
              </a:spcAft>
              <a:buNone/>
            </a:pPr>
            <a:r>
              <a:rPr lang="tr-TR" sz="5200">
                <a:solidFill>
                  <a:srgbClr val="753C00"/>
                </a:solidFill>
                <a:latin typeface="Cambria"/>
                <a:ea typeface="Cambria"/>
                <a:cs typeface="Cambria"/>
                <a:sym typeface="Cambria"/>
              </a:rPr>
              <a:t>-Solution:</a:t>
            </a:r>
            <a:endParaRPr sz="5200">
              <a:latin typeface="Cambria"/>
              <a:ea typeface="Cambria"/>
              <a:cs typeface="Cambria"/>
              <a:sym typeface="Cambria"/>
            </a:endParaRPr>
          </a:p>
          <a:p>
            <a:pPr marL="12700" marR="5080" lvl="0" indent="1903729" algn="l" rtl="0">
              <a:lnSpc>
                <a:spcPct val="279807"/>
              </a:lnSpc>
              <a:spcBef>
                <a:spcPts val="1870"/>
              </a:spcBef>
              <a:spcAft>
                <a:spcPts val="0"/>
              </a:spcAft>
              <a:buNone/>
            </a:pPr>
            <a:r>
              <a:rPr lang="tr-TR" sz="5200">
                <a:solidFill>
                  <a:srgbClr val="753C00"/>
                </a:solidFill>
                <a:latin typeface="Cambria"/>
                <a:ea typeface="Cambria"/>
                <a:cs typeface="Cambria"/>
                <a:sym typeface="Cambria"/>
              </a:rPr>
              <a:t>#Using filter #Using more renewable</a:t>
            </a:r>
            <a:endParaRPr sz="5200">
              <a:latin typeface="Cambria"/>
              <a:ea typeface="Cambria"/>
              <a:cs typeface="Cambria"/>
              <a:sym typeface="Cambria"/>
            </a:endParaRPr>
          </a:p>
          <a:p>
            <a:pPr marL="0" marR="411480" lvl="0" indent="0" algn="ctr" rtl="0">
              <a:lnSpc>
                <a:spcPct val="103942"/>
              </a:lnSpc>
              <a:spcBef>
                <a:spcPts val="0"/>
              </a:spcBef>
              <a:spcAft>
                <a:spcPts val="0"/>
              </a:spcAft>
              <a:buNone/>
            </a:pPr>
            <a:r>
              <a:rPr lang="tr-TR" sz="5200">
                <a:solidFill>
                  <a:srgbClr val="753C00"/>
                </a:solidFill>
                <a:latin typeface="Cambria"/>
                <a:ea typeface="Cambria"/>
                <a:cs typeface="Cambria"/>
                <a:sym typeface="Cambria"/>
              </a:rPr>
              <a:t>energy sources</a:t>
            </a:r>
            <a:endParaRPr sz="5200">
              <a:latin typeface="Cambria"/>
              <a:ea typeface="Cambria"/>
              <a:cs typeface="Cambria"/>
              <a:sym typeface="Cambri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182"/>
        <p:cNvGrpSpPr/>
        <p:nvPr/>
      </p:nvGrpSpPr>
      <p:grpSpPr>
        <a:xfrm>
          <a:off x="0" y="0"/>
          <a:ext cx="0" cy="0"/>
          <a:chOff x="0" y="0"/>
          <a:chExt cx="0" cy="0"/>
        </a:xfrm>
      </p:grpSpPr>
      <p:sp>
        <p:nvSpPr>
          <p:cNvPr id="183" name="Google Shape;183;p13"/>
          <p:cNvSpPr/>
          <p:nvPr/>
        </p:nvSpPr>
        <p:spPr>
          <a:xfrm>
            <a:off x="0" y="1"/>
            <a:ext cx="18288000" cy="10287000"/>
          </a:xfrm>
          <a:custGeom>
            <a:avLst/>
            <a:gdLst/>
            <a:ahLst/>
            <a:cxnLst/>
            <a:rect l="l" t="t" r="r" b="b"/>
            <a:pathLst>
              <a:path w="18288000" h="10287000" extrusionOk="0">
                <a:moveTo>
                  <a:pt x="18287998" y="10286999"/>
                </a:moveTo>
                <a:lnTo>
                  <a:pt x="0" y="10286999"/>
                </a:lnTo>
                <a:lnTo>
                  <a:pt x="0" y="0"/>
                </a:lnTo>
                <a:lnTo>
                  <a:pt x="18287998" y="0"/>
                </a:lnTo>
                <a:lnTo>
                  <a:pt x="18287998" y="10286999"/>
                </a:lnTo>
                <a:close/>
              </a:path>
            </a:pathLst>
          </a:custGeom>
          <a:solidFill>
            <a:srgbClr val="262626"/>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pic>
        <p:nvPicPr>
          <p:cNvPr id="184" name="Google Shape;184;p13"/>
          <p:cNvPicPr preferRelativeResize="0"/>
          <p:nvPr/>
        </p:nvPicPr>
        <p:blipFill rotWithShape="1">
          <a:blip r:embed="rId3">
            <a:alphaModFix/>
          </a:blip>
          <a:srcRect/>
          <a:stretch/>
        </p:blipFill>
        <p:spPr>
          <a:xfrm>
            <a:off x="590515" y="2997690"/>
            <a:ext cx="8220074" cy="5800724"/>
          </a:xfrm>
          <a:prstGeom prst="rect">
            <a:avLst/>
          </a:prstGeom>
          <a:noFill/>
          <a:ln>
            <a:noFill/>
          </a:ln>
        </p:spPr>
      </p:pic>
      <p:sp>
        <p:nvSpPr>
          <p:cNvPr id="185" name="Google Shape;185;p13"/>
          <p:cNvSpPr txBox="1">
            <a:spLocks noGrp="1"/>
          </p:cNvSpPr>
          <p:nvPr>
            <p:ph type="title"/>
          </p:nvPr>
        </p:nvSpPr>
        <p:spPr>
          <a:xfrm>
            <a:off x="661509" y="171322"/>
            <a:ext cx="16964981" cy="1818925"/>
          </a:xfrm>
          <a:prstGeom prst="rect">
            <a:avLst/>
          </a:prstGeom>
          <a:noFill/>
          <a:ln>
            <a:noFill/>
          </a:ln>
        </p:spPr>
        <p:txBody>
          <a:bodyPr spcFirstLastPara="1" wrap="square" lIns="0" tIns="61225" rIns="0" bIns="0" anchor="t" anchorCtr="0">
            <a:spAutoFit/>
          </a:bodyPr>
          <a:lstStyle/>
          <a:p>
            <a:pPr marL="7265669" marR="5080" lvl="0" indent="-6402704" algn="l" rtl="0">
              <a:lnSpc>
                <a:spcPct val="116799"/>
              </a:lnSpc>
              <a:spcBef>
                <a:spcPts val="0"/>
              </a:spcBef>
              <a:spcAft>
                <a:spcPts val="0"/>
              </a:spcAft>
              <a:buNone/>
            </a:pPr>
            <a:r>
              <a:rPr lang="tr-TR"/>
              <a:t>Problem 2: Insufficient use of renewable energy sources</a:t>
            </a:r>
            <a:endParaRPr/>
          </a:p>
        </p:txBody>
      </p:sp>
      <p:sp>
        <p:nvSpPr>
          <p:cNvPr id="186" name="Google Shape;186;p13"/>
          <p:cNvSpPr txBox="1">
            <a:spLocks noGrp="1"/>
          </p:cNvSpPr>
          <p:nvPr>
            <p:ph type="body" idx="1"/>
          </p:nvPr>
        </p:nvSpPr>
        <p:spPr>
          <a:xfrm>
            <a:off x="9131300" y="2889829"/>
            <a:ext cx="8942705" cy="3705859"/>
          </a:xfrm>
          <a:prstGeom prst="rect">
            <a:avLst/>
          </a:prstGeom>
          <a:noFill/>
          <a:ln>
            <a:noFill/>
          </a:ln>
        </p:spPr>
        <p:txBody>
          <a:bodyPr spcFirstLastPara="1" wrap="square" lIns="0" tIns="14600" rIns="0" bIns="0" anchor="t" anchorCtr="0">
            <a:spAutoFit/>
          </a:bodyPr>
          <a:lstStyle/>
          <a:p>
            <a:pPr marL="31115" lvl="0" indent="0" algn="ctr" rtl="0">
              <a:lnSpc>
                <a:spcPct val="100000"/>
              </a:lnSpc>
              <a:spcBef>
                <a:spcPts val="0"/>
              </a:spcBef>
              <a:spcAft>
                <a:spcPts val="0"/>
              </a:spcAft>
              <a:buNone/>
            </a:pPr>
            <a:r>
              <a:rPr lang="tr-TR"/>
              <a:t>-Solutions:</a:t>
            </a:r>
            <a:endParaRPr/>
          </a:p>
          <a:p>
            <a:pPr marL="0" lvl="0" indent="0" algn="l" rtl="0">
              <a:lnSpc>
                <a:spcPct val="100000"/>
              </a:lnSpc>
              <a:spcBef>
                <a:spcPts val="10"/>
              </a:spcBef>
              <a:spcAft>
                <a:spcPts val="0"/>
              </a:spcAft>
              <a:buNone/>
            </a:pPr>
            <a:endParaRPr sz="4800"/>
          </a:p>
          <a:p>
            <a:pPr marL="0" marR="5080" lvl="0" indent="0" algn="ctr" rtl="0">
              <a:lnSpc>
                <a:spcPct val="100000"/>
              </a:lnSpc>
              <a:spcBef>
                <a:spcPts val="5"/>
              </a:spcBef>
              <a:spcAft>
                <a:spcPts val="0"/>
              </a:spcAft>
              <a:buNone/>
            </a:pPr>
            <a:r>
              <a:rPr lang="tr-TR"/>
              <a:t>#government to allocate more budget</a:t>
            </a:r>
            <a:endParaRPr/>
          </a:p>
          <a:p>
            <a:pPr marL="0" lvl="0" indent="0" algn="l" rtl="0">
              <a:lnSpc>
                <a:spcPct val="100000"/>
              </a:lnSpc>
              <a:spcBef>
                <a:spcPts val="20"/>
              </a:spcBef>
              <a:spcAft>
                <a:spcPts val="0"/>
              </a:spcAft>
              <a:buNone/>
            </a:pPr>
            <a:endParaRPr sz="3900"/>
          </a:p>
          <a:p>
            <a:pPr marL="12065" marR="5080" lvl="0" indent="0" algn="ctr" rtl="0">
              <a:lnSpc>
                <a:spcPct val="116399"/>
              </a:lnSpc>
              <a:spcBef>
                <a:spcPts val="5"/>
              </a:spcBef>
              <a:spcAft>
                <a:spcPts val="0"/>
              </a:spcAft>
              <a:buNone/>
            </a:pPr>
            <a:r>
              <a:rPr lang="tr-TR" sz="3650"/>
              <a:t>#encourage private companies about funding renewable sources</a:t>
            </a:r>
            <a:endParaRPr sz="365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5"/>
          <p:cNvSpPr/>
          <p:nvPr/>
        </p:nvSpPr>
        <p:spPr>
          <a:xfrm>
            <a:off x="0" y="0"/>
            <a:ext cx="18288000" cy="10287000"/>
          </a:xfrm>
          <a:custGeom>
            <a:avLst/>
            <a:gdLst/>
            <a:ahLst/>
            <a:cxnLst/>
            <a:rect l="l" t="t" r="r" b="b"/>
            <a:pathLst>
              <a:path w="18288000" h="10287000" extrusionOk="0">
                <a:moveTo>
                  <a:pt x="18287998" y="10286999"/>
                </a:moveTo>
                <a:lnTo>
                  <a:pt x="0" y="10286999"/>
                </a:lnTo>
                <a:lnTo>
                  <a:pt x="0" y="0"/>
                </a:lnTo>
                <a:lnTo>
                  <a:pt x="18287998" y="0"/>
                </a:lnTo>
                <a:lnTo>
                  <a:pt x="18287998" y="10286999"/>
                </a:lnTo>
                <a:close/>
              </a:path>
            </a:pathLst>
          </a:custGeom>
          <a:solidFill>
            <a:srgbClr val="262626"/>
          </a:solidFill>
          <a:ln>
            <a:noFill/>
          </a:ln>
        </p:spPr>
        <p:txBody>
          <a:bodyPr spcFirstLastPara="1" wrap="square" lIns="0" tIns="0" rIns="0" bIns="0" anchor="t" anchorCtr="0">
            <a:noAutofit/>
          </a:bodyPr>
          <a:lstStyle/>
          <a:p>
            <a:pPr marL="0" lvl="0" indent="0" algn="l" rtl="0">
              <a:spcBef>
                <a:spcPts val="0"/>
              </a:spcBef>
              <a:spcAft>
                <a:spcPts val="0"/>
              </a:spcAft>
              <a:buNone/>
            </a:pPr>
            <a:r>
              <a:rPr lang="tr-TR" sz="1800"/>
              <a:t>R</a:t>
            </a:r>
            <a:endParaRPr sz="1800"/>
          </a:p>
        </p:txBody>
      </p:sp>
      <p:sp>
        <p:nvSpPr>
          <p:cNvPr id="197" name="Google Shape;197;p15"/>
          <p:cNvSpPr txBox="1"/>
          <p:nvPr/>
        </p:nvSpPr>
        <p:spPr>
          <a:xfrm>
            <a:off x="2895600" y="800100"/>
            <a:ext cx="14097000" cy="1015663"/>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tr-TR" sz="6000">
                <a:solidFill>
                  <a:srgbClr val="B2A0C7"/>
                </a:solidFill>
                <a:latin typeface="Corben"/>
                <a:ea typeface="Corben"/>
                <a:cs typeface="Corben"/>
                <a:sym typeface="Corben"/>
              </a:rPr>
              <a:t>References For Informations</a:t>
            </a:r>
            <a:endParaRPr sz="6000">
              <a:solidFill>
                <a:srgbClr val="B2A0C7"/>
              </a:solidFill>
              <a:latin typeface="Corben"/>
              <a:ea typeface="Corben"/>
              <a:cs typeface="Corben"/>
              <a:sym typeface="Corben"/>
            </a:endParaRPr>
          </a:p>
        </p:txBody>
      </p:sp>
      <p:sp>
        <p:nvSpPr>
          <p:cNvPr id="198" name="Google Shape;198;p15"/>
          <p:cNvSpPr txBox="1"/>
          <p:nvPr/>
        </p:nvSpPr>
        <p:spPr>
          <a:xfrm>
            <a:off x="685800" y="3695700"/>
            <a:ext cx="16154400" cy="1754326"/>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None/>
            </a:pPr>
            <a:r>
              <a:rPr lang="tr-TR" sz="2400" u="sng">
                <a:solidFill>
                  <a:schemeClr val="hlink"/>
                </a:solidFill>
                <a:latin typeface="Microsoft JhengHei"/>
                <a:ea typeface="Microsoft JhengHei"/>
                <a:cs typeface="Microsoft JhengHei"/>
                <a:sym typeface="Microsoft JhengHei"/>
                <a:hlinkClick r:id="rId3"/>
              </a:rPr>
              <a:t>https://data.oecd.org/energy/renewable-energy.htm</a:t>
            </a:r>
            <a:endParaRPr sz="2400" u="sng">
              <a:latin typeface="Microsoft JhengHei"/>
              <a:ea typeface="Microsoft JhengHei"/>
              <a:cs typeface="Microsoft JhengHei"/>
              <a:sym typeface="Microsoft JhengHei"/>
            </a:endParaRPr>
          </a:p>
          <a:p>
            <a:pPr marL="0" lvl="0" indent="0" algn="l" rtl="0">
              <a:spcBef>
                <a:spcPts val="0"/>
              </a:spcBef>
              <a:spcAft>
                <a:spcPts val="0"/>
              </a:spcAft>
              <a:buNone/>
            </a:pPr>
            <a:r>
              <a:rPr lang="tr-TR" sz="2400" u="sng">
                <a:solidFill>
                  <a:schemeClr val="hlink"/>
                </a:solidFill>
                <a:latin typeface="Microsoft JhengHei"/>
                <a:ea typeface="Microsoft JhengHei"/>
                <a:cs typeface="Microsoft JhengHei"/>
                <a:sym typeface="Microsoft JhengHei"/>
                <a:hlinkClick r:id="rId4"/>
              </a:rPr>
              <a:t>https://data.oecd.org/energy/primary-energy-supply.htm#indicator-chart</a:t>
            </a:r>
            <a:endParaRPr sz="2400">
              <a:latin typeface="Microsoft JhengHei"/>
              <a:ea typeface="Microsoft JhengHei"/>
              <a:cs typeface="Microsoft JhengHei"/>
              <a:sym typeface="Microsoft JhengHei"/>
            </a:endParaRPr>
          </a:p>
          <a:p>
            <a:pPr marL="0" lvl="0" indent="0" algn="l" rtl="0">
              <a:spcBef>
                <a:spcPts val="0"/>
              </a:spcBef>
              <a:spcAft>
                <a:spcPts val="0"/>
              </a:spcAft>
              <a:buNone/>
            </a:pPr>
            <a:r>
              <a:rPr lang="tr-TR" sz="2400" u="sng">
                <a:solidFill>
                  <a:schemeClr val="hlink"/>
                </a:solidFill>
                <a:latin typeface="Microsoft JhengHei"/>
                <a:ea typeface="Microsoft JhengHei"/>
                <a:cs typeface="Microsoft JhengHei"/>
                <a:sym typeface="Microsoft JhengHei"/>
                <a:hlinkClick r:id="rId5"/>
              </a:rPr>
              <a:t>https://e360.yale.edu/features/why-chinas-renewable-energy-transition-is-losing-momentum</a:t>
            </a:r>
            <a:endParaRPr sz="2400" u="sng">
              <a:latin typeface="Microsoft JhengHei"/>
              <a:ea typeface="Microsoft JhengHei"/>
              <a:cs typeface="Microsoft JhengHei"/>
              <a:sym typeface="Microsoft JhengHei"/>
            </a:endParaRPr>
          </a:p>
          <a:p>
            <a:pPr marL="0" lvl="0" indent="0" algn="l" rtl="0">
              <a:spcBef>
                <a:spcPts val="0"/>
              </a:spcBef>
              <a:spcAft>
                <a:spcPts val="0"/>
              </a:spcAft>
              <a:buNone/>
            </a:pPr>
            <a:endParaRPr sz="1800"/>
          </a:p>
          <a:p>
            <a:pPr marL="0" lvl="0" indent="0" algn="l" rtl="0">
              <a:spcBef>
                <a:spcPts val="0"/>
              </a:spcBef>
              <a:spcAft>
                <a:spcPts val="0"/>
              </a:spcAft>
              <a:buNone/>
            </a:pP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207"/>
        <p:cNvGrpSpPr/>
        <p:nvPr/>
      </p:nvGrpSpPr>
      <p:grpSpPr>
        <a:xfrm>
          <a:off x="0" y="0"/>
          <a:ext cx="0" cy="0"/>
          <a:chOff x="0" y="0"/>
          <a:chExt cx="0" cy="0"/>
        </a:xfrm>
      </p:grpSpPr>
      <p:grpSp>
        <p:nvGrpSpPr>
          <p:cNvPr id="208" name="Google Shape;208;p17"/>
          <p:cNvGrpSpPr/>
          <p:nvPr/>
        </p:nvGrpSpPr>
        <p:grpSpPr>
          <a:xfrm>
            <a:off x="0" y="3"/>
            <a:ext cx="18287999" cy="10286999"/>
            <a:chOff x="0" y="3"/>
            <a:chExt cx="18287999" cy="10286999"/>
          </a:xfrm>
        </p:grpSpPr>
        <p:pic>
          <p:nvPicPr>
            <p:cNvPr id="209" name="Google Shape;209;p17"/>
            <p:cNvPicPr preferRelativeResize="0"/>
            <p:nvPr/>
          </p:nvPicPr>
          <p:blipFill rotWithShape="1">
            <a:blip r:embed="rId3">
              <a:alphaModFix/>
            </a:blip>
            <a:srcRect/>
            <a:stretch/>
          </p:blipFill>
          <p:spPr>
            <a:xfrm>
              <a:off x="0" y="3"/>
              <a:ext cx="18287999" cy="10286999"/>
            </a:xfrm>
            <a:prstGeom prst="rect">
              <a:avLst/>
            </a:prstGeom>
            <a:noFill/>
            <a:ln>
              <a:noFill/>
            </a:ln>
          </p:spPr>
        </p:pic>
        <p:sp>
          <p:nvSpPr>
            <p:cNvPr id="210" name="Google Shape;210;p17"/>
            <p:cNvSpPr/>
            <p:nvPr/>
          </p:nvSpPr>
          <p:spPr>
            <a:xfrm>
              <a:off x="1038225" y="9898150"/>
              <a:ext cx="16211550" cy="0"/>
            </a:xfrm>
            <a:custGeom>
              <a:avLst/>
              <a:gdLst/>
              <a:ahLst/>
              <a:cxnLst/>
              <a:rect l="l" t="t" r="r" b="b"/>
              <a:pathLst>
                <a:path w="16211550" h="120000" extrusionOk="0">
                  <a:moveTo>
                    <a:pt x="0" y="0"/>
                  </a:moveTo>
                  <a:lnTo>
                    <a:pt x="16211548" y="0"/>
                  </a:lnTo>
                </a:path>
              </a:pathLst>
            </a:custGeom>
            <a:noFill/>
            <a:ln w="190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grpSp>
      <p:sp>
        <p:nvSpPr>
          <p:cNvPr id="211" name="Google Shape;211;p17"/>
          <p:cNvSpPr txBox="1"/>
          <p:nvPr/>
        </p:nvSpPr>
        <p:spPr>
          <a:xfrm>
            <a:off x="16883826" y="9338894"/>
            <a:ext cx="388620" cy="42164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2600">
                <a:solidFill>
                  <a:srgbClr val="FFFFFF"/>
                </a:solidFill>
                <a:latin typeface="Calibri"/>
                <a:ea typeface="Calibri"/>
                <a:cs typeface="Calibri"/>
                <a:sym typeface="Calibri"/>
              </a:rPr>
              <a:t>18</a:t>
            </a:r>
            <a:endParaRPr sz="2600">
              <a:latin typeface="Calibri"/>
              <a:ea typeface="Calibri"/>
              <a:cs typeface="Calibri"/>
              <a:sym typeface="Calibri"/>
            </a:endParaRPr>
          </a:p>
        </p:txBody>
      </p:sp>
      <p:sp>
        <p:nvSpPr>
          <p:cNvPr id="212" name="Google Shape;212;p17"/>
          <p:cNvSpPr/>
          <p:nvPr/>
        </p:nvSpPr>
        <p:spPr>
          <a:xfrm>
            <a:off x="5106778" y="3898201"/>
            <a:ext cx="8077200" cy="2524125"/>
          </a:xfrm>
          <a:custGeom>
            <a:avLst/>
            <a:gdLst/>
            <a:ahLst/>
            <a:cxnLst/>
            <a:rect l="l" t="t" r="r" b="b"/>
            <a:pathLst>
              <a:path w="8077200" h="2524125" extrusionOk="0">
                <a:moveTo>
                  <a:pt x="8076905" y="2524124"/>
                </a:moveTo>
                <a:lnTo>
                  <a:pt x="0" y="2524124"/>
                </a:lnTo>
                <a:lnTo>
                  <a:pt x="0" y="0"/>
                </a:lnTo>
                <a:lnTo>
                  <a:pt x="8076905" y="0"/>
                </a:lnTo>
                <a:lnTo>
                  <a:pt x="8076905" y="2524124"/>
                </a:lnTo>
                <a:close/>
              </a:path>
            </a:pathLst>
          </a:custGeom>
          <a:solidFill>
            <a:srgbClr val="262626">
              <a:alpha val="94509"/>
            </a:srgbClr>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213" name="Google Shape;213;p17"/>
          <p:cNvSpPr txBox="1">
            <a:spLocks noGrp="1"/>
          </p:cNvSpPr>
          <p:nvPr>
            <p:ph type="title"/>
          </p:nvPr>
        </p:nvSpPr>
        <p:spPr>
          <a:xfrm>
            <a:off x="6082266" y="3835780"/>
            <a:ext cx="5995670" cy="2656840"/>
          </a:xfrm>
          <a:prstGeom prst="rect">
            <a:avLst/>
          </a:prstGeom>
          <a:noFill/>
          <a:ln>
            <a:noFill/>
          </a:ln>
        </p:spPr>
        <p:txBody>
          <a:bodyPr spcFirstLastPara="1" wrap="square" lIns="0" tIns="33000" rIns="0" bIns="0" anchor="t" anchorCtr="0">
            <a:spAutoFit/>
          </a:bodyPr>
          <a:lstStyle/>
          <a:p>
            <a:pPr marL="165100" marR="5080" lvl="0" indent="-153035" algn="l" rtl="0">
              <a:lnSpc>
                <a:spcPct val="119653"/>
              </a:lnSpc>
              <a:spcBef>
                <a:spcPts val="0"/>
              </a:spcBef>
              <a:spcAft>
                <a:spcPts val="0"/>
              </a:spcAft>
              <a:buNone/>
            </a:pPr>
            <a:r>
              <a:rPr lang="tr-TR" sz="8650" b="1">
                <a:latin typeface="Calibri"/>
                <a:ea typeface="Calibri"/>
                <a:cs typeface="Calibri"/>
                <a:sym typeface="Calibri"/>
              </a:rPr>
              <a:t>Thanks for watching!</a:t>
            </a:r>
            <a:endParaRPr sz="865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57"/>
        <p:cNvGrpSpPr/>
        <p:nvPr/>
      </p:nvGrpSpPr>
      <p:grpSpPr>
        <a:xfrm>
          <a:off x="0" y="0"/>
          <a:ext cx="0" cy="0"/>
          <a:chOff x="0" y="0"/>
          <a:chExt cx="0" cy="0"/>
        </a:xfrm>
      </p:grpSpPr>
      <p:sp>
        <p:nvSpPr>
          <p:cNvPr id="58" name="Google Shape;58;p2"/>
          <p:cNvSpPr/>
          <p:nvPr/>
        </p:nvSpPr>
        <p:spPr>
          <a:xfrm>
            <a:off x="0" y="1"/>
            <a:ext cx="18288000" cy="10287000"/>
          </a:xfrm>
          <a:custGeom>
            <a:avLst/>
            <a:gdLst/>
            <a:ahLst/>
            <a:cxnLst/>
            <a:rect l="l" t="t" r="r" b="b"/>
            <a:pathLst>
              <a:path w="18288000" h="10287000" extrusionOk="0">
                <a:moveTo>
                  <a:pt x="18287998" y="10286999"/>
                </a:moveTo>
                <a:lnTo>
                  <a:pt x="0" y="10286999"/>
                </a:lnTo>
                <a:lnTo>
                  <a:pt x="0" y="0"/>
                </a:lnTo>
                <a:lnTo>
                  <a:pt x="18287998" y="0"/>
                </a:lnTo>
                <a:lnTo>
                  <a:pt x="18287998" y="10286999"/>
                </a:lnTo>
                <a:close/>
              </a:path>
            </a:pathLst>
          </a:custGeom>
          <a:solidFill>
            <a:srgbClr val="262626"/>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grpSp>
        <p:nvGrpSpPr>
          <p:cNvPr id="59" name="Google Shape;59;p2"/>
          <p:cNvGrpSpPr/>
          <p:nvPr/>
        </p:nvGrpSpPr>
        <p:grpSpPr>
          <a:xfrm>
            <a:off x="0" y="1"/>
            <a:ext cx="18287999" cy="6922144"/>
            <a:chOff x="0" y="1"/>
            <a:chExt cx="18287999" cy="6922144"/>
          </a:xfrm>
        </p:grpSpPr>
        <p:sp>
          <p:nvSpPr>
            <p:cNvPr id="60" name="Google Shape;60;p2"/>
            <p:cNvSpPr/>
            <p:nvPr/>
          </p:nvSpPr>
          <p:spPr>
            <a:xfrm>
              <a:off x="1028725" y="11"/>
              <a:ext cx="16230600" cy="6922134"/>
            </a:xfrm>
            <a:custGeom>
              <a:avLst/>
              <a:gdLst/>
              <a:ahLst/>
              <a:cxnLst/>
              <a:rect l="l" t="t" r="r" b="b"/>
              <a:pathLst>
                <a:path w="16230600" h="6922134" extrusionOk="0">
                  <a:moveTo>
                    <a:pt x="16230537" y="6896265"/>
                  </a:moveTo>
                  <a:lnTo>
                    <a:pt x="24587" y="6896265"/>
                  </a:lnTo>
                  <a:lnTo>
                    <a:pt x="24587" y="101"/>
                  </a:lnTo>
                  <a:lnTo>
                    <a:pt x="0" y="101"/>
                  </a:lnTo>
                  <a:lnTo>
                    <a:pt x="0" y="6896265"/>
                  </a:lnTo>
                  <a:lnTo>
                    <a:pt x="0" y="6921665"/>
                  </a:lnTo>
                  <a:lnTo>
                    <a:pt x="16230537" y="6921665"/>
                  </a:lnTo>
                  <a:lnTo>
                    <a:pt x="16230537" y="6896265"/>
                  </a:lnTo>
                  <a:close/>
                </a:path>
                <a:path w="16230600" h="6922134" extrusionOk="0">
                  <a:moveTo>
                    <a:pt x="16230537" y="0"/>
                  </a:moveTo>
                  <a:lnTo>
                    <a:pt x="16205416" y="0"/>
                  </a:lnTo>
                  <a:lnTo>
                    <a:pt x="16205416" y="6896138"/>
                  </a:lnTo>
                  <a:lnTo>
                    <a:pt x="16230537" y="6896138"/>
                  </a:lnTo>
                  <a:lnTo>
                    <a:pt x="16230537" y="0"/>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pic>
          <p:nvPicPr>
            <p:cNvPr id="61" name="Google Shape;61;p2"/>
            <p:cNvPicPr preferRelativeResize="0"/>
            <p:nvPr/>
          </p:nvPicPr>
          <p:blipFill rotWithShape="1">
            <a:blip r:embed="rId3">
              <a:alphaModFix/>
            </a:blip>
            <a:srcRect/>
            <a:stretch/>
          </p:blipFill>
          <p:spPr>
            <a:xfrm>
              <a:off x="0" y="1"/>
              <a:ext cx="18287999" cy="1918891"/>
            </a:xfrm>
            <a:prstGeom prst="rect">
              <a:avLst/>
            </a:prstGeom>
            <a:noFill/>
            <a:ln>
              <a:noFill/>
            </a:ln>
          </p:spPr>
        </p:pic>
        <p:pic>
          <p:nvPicPr>
            <p:cNvPr id="62" name="Google Shape;62;p2"/>
            <p:cNvPicPr preferRelativeResize="0"/>
            <p:nvPr/>
          </p:nvPicPr>
          <p:blipFill rotWithShape="1">
            <a:blip r:embed="rId4">
              <a:alphaModFix/>
            </a:blip>
            <a:srcRect/>
            <a:stretch/>
          </p:blipFill>
          <p:spPr>
            <a:xfrm>
              <a:off x="10722801" y="2088336"/>
              <a:ext cx="2372932" cy="2372923"/>
            </a:xfrm>
            <a:prstGeom prst="rect">
              <a:avLst/>
            </a:prstGeom>
            <a:noFill/>
            <a:ln>
              <a:noFill/>
            </a:ln>
          </p:spPr>
        </p:pic>
        <p:pic>
          <p:nvPicPr>
            <p:cNvPr id="63" name="Google Shape;63;p2"/>
            <p:cNvPicPr preferRelativeResize="0"/>
            <p:nvPr/>
          </p:nvPicPr>
          <p:blipFill rotWithShape="1">
            <a:blip r:embed="rId5">
              <a:alphaModFix/>
            </a:blip>
            <a:srcRect/>
            <a:stretch/>
          </p:blipFill>
          <p:spPr>
            <a:xfrm>
              <a:off x="4371254" y="2050882"/>
              <a:ext cx="2447838" cy="2447828"/>
            </a:xfrm>
            <a:prstGeom prst="rect">
              <a:avLst/>
            </a:prstGeom>
            <a:noFill/>
            <a:ln>
              <a:noFill/>
            </a:ln>
          </p:spPr>
        </p:pic>
      </p:grpSp>
      <p:sp>
        <p:nvSpPr>
          <p:cNvPr id="64" name="Google Shape;64;p2"/>
          <p:cNvSpPr/>
          <p:nvPr/>
        </p:nvSpPr>
        <p:spPr>
          <a:xfrm>
            <a:off x="1038225" y="9898148"/>
            <a:ext cx="16211550" cy="0"/>
          </a:xfrm>
          <a:custGeom>
            <a:avLst/>
            <a:gdLst/>
            <a:ahLst/>
            <a:cxnLst/>
            <a:rect l="l" t="t" r="r" b="b"/>
            <a:pathLst>
              <a:path w="16211550" h="120000" extrusionOk="0">
                <a:moveTo>
                  <a:pt x="0" y="0"/>
                </a:moveTo>
                <a:lnTo>
                  <a:pt x="16211548" y="0"/>
                </a:lnTo>
              </a:path>
            </a:pathLst>
          </a:custGeom>
          <a:noFill/>
          <a:ln w="190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65" name="Google Shape;65;p2"/>
          <p:cNvSpPr txBox="1"/>
          <p:nvPr/>
        </p:nvSpPr>
        <p:spPr>
          <a:xfrm>
            <a:off x="4573368" y="4771807"/>
            <a:ext cx="2044064" cy="804545"/>
          </a:xfrm>
          <a:prstGeom prst="rect">
            <a:avLst/>
          </a:prstGeom>
          <a:noFill/>
          <a:ln>
            <a:noFill/>
          </a:ln>
        </p:spPr>
        <p:txBody>
          <a:bodyPr spcFirstLastPara="1" wrap="square" lIns="0" tIns="85725" rIns="0" bIns="0" anchor="t" anchorCtr="0">
            <a:spAutoFit/>
          </a:bodyPr>
          <a:lstStyle/>
          <a:p>
            <a:pPr marL="247015" marR="5080" lvl="0" indent="-234950" algn="l" rtl="0">
              <a:lnSpc>
                <a:spcPct val="99285"/>
              </a:lnSpc>
              <a:spcBef>
                <a:spcPts val="0"/>
              </a:spcBef>
              <a:spcAft>
                <a:spcPts val="0"/>
              </a:spcAft>
              <a:buNone/>
            </a:pPr>
            <a:r>
              <a:rPr lang="tr-TR" sz="2800" b="1">
                <a:solidFill>
                  <a:srgbClr val="FFFFFF"/>
                </a:solidFill>
                <a:latin typeface="Calibri"/>
                <a:ea typeface="Calibri"/>
                <a:cs typeface="Calibri"/>
                <a:sym typeface="Calibri"/>
              </a:rPr>
              <a:t>BEDİRHAN ÖZTÜRK</a:t>
            </a:r>
            <a:endParaRPr sz="2800">
              <a:latin typeface="Calibri"/>
              <a:ea typeface="Calibri"/>
              <a:cs typeface="Calibri"/>
              <a:sym typeface="Calibri"/>
            </a:endParaRPr>
          </a:p>
        </p:txBody>
      </p:sp>
      <p:sp>
        <p:nvSpPr>
          <p:cNvPr id="66" name="Google Shape;66;p2"/>
          <p:cNvSpPr txBox="1"/>
          <p:nvPr/>
        </p:nvSpPr>
        <p:spPr>
          <a:xfrm>
            <a:off x="11223440" y="4595633"/>
            <a:ext cx="1371600" cy="1156970"/>
          </a:xfrm>
          <a:prstGeom prst="rect">
            <a:avLst/>
          </a:prstGeom>
          <a:noFill/>
          <a:ln>
            <a:noFill/>
          </a:ln>
        </p:spPr>
        <p:txBody>
          <a:bodyPr spcFirstLastPara="1" wrap="square" lIns="0" tIns="86350" rIns="0" bIns="0" anchor="t" anchorCtr="0">
            <a:spAutoFit/>
          </a:bodyPr>
          <a:lstStyle/>
          <a:p>
            <a:pPr marL="12065" marR="5080" lvl="0" indent="0" algn="ctr" rtl="0">
              <a:lnSpc>
                <a:spcPct val="98928"/>
              </a:lnSpc>
              <a:spcBef>
                <a:spcPts val="0"/>
              </a:spcBef>
              <a:spcAft>
                <a:spcPts val="0"/>
              </a:spcAft>
              <a:buNone/>
            </a:pPr>
            <a:r>
              <a:rPr lang="tr-TR" sz="2800" b="1">
                <a:solidFill>
                  <a:srgbClr val="FFFFFF"/>
                </a:solidFill>
                <a:latin typeface="Calibri"/>
                <a:ea typeface="Calibri"/>
                <a:cs typeface="Calibri"/>
                <a:sym typeface="Calibri"/>
              </a:rPr>
              <a:t>AHMET ENES TOPÇU</a:t>
            </a:r>
            <a:endParaRPr sz="2800">
              <a:latin typeface="Calibri"/>
              <a:ea typeface="Calibri"/>
              <a:cs typeface="Calibri"/>
              <a:sym typeface="Calibri"/>
            </a:endParaRPr>
          </a:p>
        </p:txBody>
      </p:sp>
      <p:sp>
        <p:nvSpPr>
          <p:cNvPr id="67" name="Google Shape;67;p2"/>
          <p:cNvSpPr txBox="1">
            <a:spLocks noGrp="1"/>
          </p:cNvSpPr>
          <p:nvPr>
            <p:ph type="title"/>
          </p:nvPr>
        </p:nvSpPr>
        <p:spPr>
          <a:xfrm>
            <a:off x="661509" y="171322"/>
            <a:ext cx="16964981" cy="1818925"/>
          </a:xfrm>
          <a:prstGeom prst="rect">
            <a:avLst/>
          </a:prstGeom>
          <a:noFill/>
          <a:ln>
            <a:noFill/>
          </a:ln>
        </p:spPr>
        <p:txBody>
          <a:bodyPr spcFirstLastPara="1" wrap="square" lIns="0" tIns="12700" rIns="0" bIns="0" anchor="t" anchorCtr="0">
            <a:spAutoFit/>
          </a:bodyPr>
          <a:lstStyle/>
          <a:p>
            <a:pPr marL="4071620" lvl="0" indent="0" algn="l" rtl="0">
              <a:lnSpc>
                <a:spcPct val="100000"/>
              </a:lnSpc>
              <a:spcBef>
                <a:spcPts val="0"/>
              </a:spcBef>
              <a:spcAft>
                <a:spcPts val="0"/>
              </a:spcAft>
              <a:buNone/>
            </a:pPr>
            <a:r>
              <a:rPr lang="tr-TR" sz="8800" b="1">
                <a:latin typeface="Calibri"/>
                <a:ea typeface="Calibri"/>
                <a:cs typeface="Calibri"/>
                <a:sym typeface="Calibri"/>
              </a:rPr>
              <a:t>WHO ARE WE?</a:t>
            </a:r>
            <a:endParaRPr sz="8800">
              <a:latin typeface="Calibri"/>
              <a:ea typeface="Calibri"/>
              <a:cs typeface="Calibri"/>
              <a:sym typeface="Calibri"/>
            </a:endParaRPr>
          </a:p>
        </p:txBody>
      </p:sp>
      <p:sp>
        <p:nvSpPr>
          <p:cNvPr id="68" name="Google Shape;68;p2"/>
          <p:cNvSpPr txBox="1"/>
          <p:nvPr/>
        </p:nvSpPr>
        <p:spPr>
          <a:xfrm>
            <a:off x="17060485" y="9338895"/>
            <a:ext cx="212090" cy="42164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2600">
                <a:solidFill>
                  <a:srgbClr val="FFFFFF"/>
                </a:solidFill>
                <a:latin typeface="Calibri"/>
                <a:ea typeface="Calibri"/>
                <a:cs typeface="Calibri"/>
                <a:sym typeface="Calibri"/>
              </a:rPr>
              <a:t>3</a:t>
            </a:r>
            <a:endParaRPr sz="2600">
              <a:latin typeface="Calibri"/>
              <a:ea typeface="Calibri"/>
              <a:cs typeface="Calibri"/>
              <a:sym typeface="Calibri"/>
            </a:endParaRPr>
          </a:p>
        </p:txBody>
      </p:sp>
      <p:sp>
        <p:nvSpPr>
          <p:cNvPr id="69" name="Google Shape;69;p2"/>
          <p:cNvSpPr txBox="1"/>
          <p:nvPr/>
        </p:nvSpPr>
        <p:spPr>
          <a:xfrm>
            <a:off x="3006317" y="7594251"/>
            <a:ext cx="11800840" cy="1646555"/>
          </a:xfrm>
          <a:prstGeom prst="rect">
            <a:avLst/>
          </a:prstGeom>
          <a:noFill/>
          <a:ln>
            <a:noFill/>
          </a:ln>
        </p:spPr>
        <p:txBody>
          <a:bodyPr spcFirstLastPara="1" wrap="square" lIns="0" tIns="12700" rIns="0" bIns="0" anchor="t" anchorCtr="0">
            <a:spAutoFit/>
          </a:bodyPr>
          <a:lstStyle/>
          <a:p>
            <a:pPr marL="558800" marR="5080" lvl="0" indent="-546735" algn="l" rtl="0">
              <a:lnSpc>
                <a:spcPct val="126600"/>
              </a:lnSpc>
              <a:spcBef>
                <a:spcPts val="0"/>
              </a:spcBef>
              <a:spcAft>
                <a:spcPts val="0"/>
              </a:spcAft>
              <a:buNone/>
            </a:pPr>
            <a:r>
              <a:rPr lang="tr-TR" sz="4200">
                <a:solidFill>
                  <a:srgbClr val="FFFFFF"/>
                </a:solidFill>
                <a:latin typeface="Cambria"/>
                <a:ea typeface="Cambria"/>
                <a:cs typeface="Cambria"/>
                <a:sym typeface="Cambria"/>
              </a:rPr>
              <a:t>Faculty: Computer And Informatics Faculty Department: AI And Data Engineering</a:t>
            </a:r>
            <a:endParaRPr sz="4200">
              <a:latin typeface="Cambria"/>
              <a:ea typeface="Cambria"/>
              <a:cs typeface="Cambria"/>
              <a:sym typeface="Cambria"/>
            </a:endParaRPr>
          </a:p>
        </p:txBody>
      </p:sp>
      <p:sp>
        <p:nvSpPr>
          <p:cNvPr id="70" name="Google Shape;70;p2"/>
          <p:cNvSpPr txBox="1"/>
          <p:nvPr/>
        </p:nvSpPr>
        <p:spPr>
          <a:xfrm>
            <a:off x="3019852" y="6238121"/>
            <a:ext cx="5535295" cy="43688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2700">
                <a:solidFill>
                  <a:srgbClr val="FFFFFF"/>
                </a:solidFill>
                <a:latin typeface="Cambria"/>
                <a:ea typeface="Cambria"/>
                <a:cs typeface="Cambria"/>
                <a:sym typeface="Cambria"/>
              </a:rPr>
              <a:t>E-mail: </a:t>
            </a:r>
            <a:r>
              <a:rPr lang="tr-TR" sz="2700" u="sng">
                <a:solidFill>
                  <a:srgbClr val="FFFFFF"/>
                </a:solidFill>
                <a:latin typeface="Cambria"/>
                <a:ea typeface="Cambria"/>
                <a:cs typeface="Cambria"/>
                <a:sym typeface="Cambria"/>
                <a:hlinkClick r:id="rId6">
                  <a:extLst>
                    <a:ext uri="{A12FA001-AC4F-418D-AE19-62706E023703}">
                      <ahyp:hlinkClr xmlns:ahyp="http://schemas.microsoft.com/office/drawing/2018/hyperlinkcolor" val="tx"/>
                    </a:ext>
                  </a:extLst>
                </a:hlinkClick>
              </a:rPr>
              <a:t>ozturkbed21@itu.edu.tr</a:t>
            </a:r>
            <a:endParaRPr sz="2700">
              <a:latin typeface="Cambria"/>
              <a:ea typeface="Cambria"/>
              <a:cs typeface="Cambria"/>
              <a:sym typeface="Cambria"/>
            </a:endParaRPr>
          </a:p>
        </p:txBody>
      </p:sp>
      <p:sp>
        <p:nvSpPr>
          <p:cNvPr id="71" name="Google Shape;71;p2"/>
          <p:cNvSpPr txBox="1"/>
          <p:nvPr/>
        </p:nvSpPr>
        <p:spPr>
          <a:xfrm>
            <a:off x="9837222" y="6238121"/>
            <a:ext cx="4956810" cy="43688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2700">
                <a:solidFill>
                  <a:srgbClr val="FFFFFF"/>
                </a:solidFill>
                <a:latin typeface="Cambria"/>
                <a:ea typeface="Cambria"/>
                <a:cs typeface="Cambria"/>
                <a:sym typeface="Cambria"/>
              </a:rPr>
              <a:t>E-mail: </a:t>
            </a:r>
            <a:r>
              <a:rPr lang="tr-TR" sz="2700" u="sng">
                <a:solidFill>
                  <a:srgbClr val="FFFFFF"/>
                </a:solidFill>
                <a:latin typeface="Cambria"/>
                <a:ea typeface="Cambria"/>
                <a:cs typeface="Cambria"/>
                <a:sym typeface="Cambria"/>
                <a:hlinkClick r:id="rId7">
                  <a:extLst>
                    <a:ext uri="{A12FA001-AC4F-418D-AE19-62706E023703}">
                      <ahyp:hlinkClr xmlns:ahyp="http://schemas.microsoft.com/office/drawing/2018/hyperlinkcolor" val="tx"/>
                    </a:ext>
                  </a:extLst>
                </a:hlinkClick>
              </a:rPr>
              <a:t>topcua21@itu.edu.tr</a:t>
            </a:r>
            <a:endParaRPr sz="2700">
              <a:latin typeface="Cambria"/>
              <a:ea typeface="Cambria"/>
              <a:cs typeface="Cambria"/>
              <a:sym typeface="Cambri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76"/>
        <p:cNvGrpSpPr/>
        <p:nvPr/>
      </p:nvGrpSpPr>
      <p:grpSpPr>
        <a:xfrm>
          <a:off x="0" y="0"/>
          <a:ext cx="0" cy="0"/>
          <a:chOff x="0" y="0"/>
          <a:chExt cx="0" cy="0"/>
        </a:xfrm>
      </p:grpSpPr>
      <p:grpSp>
        <p:nvGrpSpPr>
          <p:cNvPr id="77" name="Google Shape;77;p3"/>
          <p:cNvGrpSpPr/>
          <p:nvPr/>
        </p:nvGrpSpPr>
        <p:grpSpPr>
          <a:xfrm>
            <a:off x="0" y="0"/>
            <a:ext cx="18287999" cy="10286999"/>
            <a:chOff x="0" y="0"/>
            <a:chExt cx="18287999" cy="10286999"/>
          </a:xfrm>
        </p:grpSpPr>
        <p:pic>
          <p:nvPicPr>
            <p:cNvPr id="78" name="Google Shape;78;p3"/>
            <p:cNvPicPr preferRelativeResize="0"/>
            <p:nvPr/>
          </p:nvPicPr>
          <p:blipFill rotWithShape="1">
            <a:blip r:embed="rId3">
              <a:alphaModFix/>
            </a:blip>
            <a:srcRect/>
            <a:stretch/>
          </p:blipFill>
          <p:spPr>
            <a:xfrm>
              <a:off x="0" y="0"/>
              <a:ext cx="18287999" cy="10286999"/>
            </a:xfrm>
            <a:prstGeom prst="rect">
              <a:avLst/>
            </a:prstGeom>
            <a:noFill/>
            <a:ln>
              <a:noFill/>
            </a:ln>
          </p:spPr>
        </p:pic>
        <p:sp>
          <p:nvSpPr>
            <p:cNvPr id="79" name="Google Shape;79;p3"/>
            <p:cNvSpPr/>
            <p:nvPr/>
          </p:nvSpPr>
          <p:spPr>
            <a:xfrm>
              <a:off x="589136" y="9898147"/>
              <a:ext cx="17107535" cy="0"/>
            </a:xfrm>
            <a:custGeom>
              <a:avLst/>
              <a:gdLst/>
              <a:ahLst/>
              <a:cxnLst/>
              <a:rect l="l" t="t" r="r" b="b"/>
              <a:pathLst>
                <a:path w="17107535" h="120000" extrusionOk="0">
                  <a:moveTo>
                    <a:pt x="0" y="0"/>
                  </a:moveTo>
                  <a:lnTo>
                    <a:pt x="17107046" y="0"/>
                  </a:lnTo>
                </a:path>
              </a:pathLst>
            </a:custGeom>
            <a:noFill/>
            <a:ln w="190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grpSp>
      <p:sp>
        <p:nvSpPr>
          <p:cNvPr id="80" name="Google Shape;80;p3"/>
          <p:cNvSpPr txBox="1">
            <a:spLocks noGrp="1"/>
          </p:cNvSpPr>
          <p:nvPr>
            <p:ph type="title"/>
          </p:nvPr>
        </p:nvSpPr>
        <p:spPr>
          <a:xfrm>
            <a:off x="1135436" y="4187176"/>
            <a:ext cx="16107410" cy="2850515"/>
          </a:xfrm>
          <a:prstGeom prst="rect">
            <a:avLst/>
          </a:prstGeom>
          <a:noFill/>
          <a:ln>
            <a:noFill/>
          </a:ln>
        </p:spPr>
        <p:txBody>
          <a:bodyPr spcFirstLastPara="1" wrap="square" lIns="0" tIns="12050" rIns="0" bIns="0" anchor="t" anchorCtr="0">
            <a:spAutoFit/>
          </a:bodyPr>
          <a:lstStyle/>
          <a:p>
            <a:pPr marL="5447665" marR="5080" lvl="0" indent="-5435600" algn="l" rtl="0">
              <a:lnSpc>
                <a:spcPct val="116599"/>
              </a:lnSpc>
              <a:spcBef>
                <a:spcPts val="0"/>
              </a:spcBef>
              <a:spcAft>
                <a:spcPts val="0"/>
              </a:spcAft>
              <a:buNone/>
            </a:pPr>
            <a:r>
              <a:rPr lang="tr-TR" sz="7950">
                <a:latin typeface="Arial"/>
                <a:ea typeface="Arial"/>
                <a:cs typeface="Arial"/>
                <a:sym typeface="Arial"/>
              </a:rPr>
              <a:t>USING RENEWABLE ENERGY IN CHINA</a:t>
            </a:r>
            <a:endParaRPr sz="795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85"/>
        <p:cNvGrpSpPr/>
        <p:nvPr/>
      </p:nvGrpSpPr>
      <p:grpSpPr>
        <a:xfrm>
          <a:off x="0" y="0"/>
          <a:ext cx="0" cy="0"/>
          <a:chOff x="0" y="0"/>
          <a:chExt cx="0" cy="0"/>
        </a:xfrm>
      </p:grpSpPr>
      <p:sp>
        <p:nvSpPr>
          <p:cNvPr id="86" name="Google Shape;86;p4"/>
          <p:cNvSpPr/>
          <p:nvPr/>
        </p:nvSpPr>
        <p:spPr>
          <a:xfrm>
            <a:off x="0" y="0"/>
            <a:ext cx="18288000" cy="10287000"/>
          </a:xfrm>
          <a:custGeom>
            <a:avLst/>
            <a:gdLst/>
            <a:ahLst/>
            <a:cxnLst/>
            <a:rect l="l" t="t" r="r" b="b"/>
            <a:pathLst>
              <a:path w="18288000" h="10287000" extrusionOk="0">
                <a:moveTo>
                  <a:pt x="18287998" y="10286999"/>
                </a:moveTo>
                <a:lnTo>
                  <a:pt x="0" y="10286999"/>
                </a:lnTo>
                <a:lnTo>
                  <a:pt x="0" y="0"/>
                </a:lnTo>
                <a:lnTo>
                  <a:pt x="18287998" y="0"/>
                </a:lnTo>
                <a:lnTo>
                  <a:pt x="18287998" y="10286999"/>
                </a:lnTo>
                <a:close/>
              </a:path>
            </a:pathLst>
          </a:custGeom>
          <a:solidFill>
            <a:srgbClr val="F0DEC7"/>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87" name="Google Shape;87;p4"/>
          <p:cNvSpPr/>
          <p:nvPr/>
        </p:nvSpPr>
        <p:spPr>
          <a:xfrm>
            <a:off x="1038225" y="9898146"/>
            <a:ext cx="16211550" cy="0"/>
          </a:xfrm>
          <a:custGeom>
            <a:avLst/>
            <a:gdLst/>
            <a:ahLst/>
            <a:cxnLst/>
            <a:rect l="l" t="t" r="r" b="b"/>
            <a:pathLst>
              <a:path w="16211550" h="120000" extrusionOk="0">
                <a:moveTo>
                  <a:pt x="0" y="0"/>
                </a:moveTo>
                <a:lnTo>
                  <a:pt x="16211548" y="0"/>
                </a:lnTo>
              </a:path>
            </a:pathLst>
          </a:custGeom>
          <a:noFill/>
          <a:ln w="19025" cap="flat" cmpd="sng">
            <a:solidFill>
              <a:srgbClr val="2F2F2F"/>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pic>
        <p:nvPicPr>
          <p:cNvPr id="88" name="Google Shape;88;p4"/>
          <p:cNvPicPr preferRelativeResize="0"/>
          <p:nvPr/>
        </p:nvPicPr>
        <p:blipFill rotWithShape="1">
          <a:blip r:embed="rId3">
            <a:alphaModFix/>
          </a:blip>
          <a:srcRect/>
          <a:stretch/>
        </p:blipFill>
        <p:spPr>
          <a:xfrm>
            <a:off x="1370766" y="436453"/>
            <a:ext cx="6591299" cy="9315449"/>
          </a:xfrm>
          <a:prstGeom prst="rect">
            <a:avLst/>
          </a:prstGeom>
          <a:noFill/>
          <a:ln>
            <a:noFill/>
          </a:ln>
        </p:spPr>
      </p:pic>
      <p:sp>
        <p:nvSpPr>
          <p:cNvPr id="89" name="Google Shape;89;p4"/>
          <p:cNvSpPr txBox="1"/>
          <p:nvPr/>
        </p:nvSpPr>
        <p:spPr>
          <a:xfrm>
            <a:off x="8328151" y="3679880"/>
            <a:ext cx="9663430" cy="3124445"/>
          </a:xfrm>
          <a:prstGeom prst="rect">
            <a:avLst/>
          </a:prstGeom>
          <a:noFill/>
          <a:ln>
            <a:noFill/>
          </a:ln>
        </p:spPr>
        <p:txBody>
          <a:bodyPr spcFirstLastPara="1" wrap="square" lIns="0" tIns="13950" rIns="0" bIns="0" anchor="t" anchorCtr="0">
            <a:spAutoFit/>
          </a:bodyPr>
          <a:lstStyle/>
          <a:p>
            <a:pPr marL="0" lvl="0" indent="0" algn="ctr" rtl="0">
              <a:lnSpc>
                <a:spcPct val="100000"/>
              </a:lnSpc>
              <a:spcBef>
                <a:spcPts val="0"/>
              </a:spcBef>
              <a:spcAft>
                <a:spcPts val="0"/>
              </a:spcAft>
              <a:buNone/>
            </a:pPr>
            <a:r>
              <a:rPr lang="tr-TR" sz="4550">
                <a:solidFill>
                  <a:srgbClr val="2F2F2F"/>
                </a:solidFill>
                <a:latin typeface="Cambria"/>
                <a:ea typeface="Cambria"/>
                <a:cs typeface="Cambria"/>
                <a:sym typeface="Cambria"/>
              </a:rPr>
              <a:t>-Our poster has some messages.</a:t>
            </a:r>
            <a:endParaRPr sz="4550">
              <a:latin typeface="Cambria"/>
              <a:ea typeface="Cambria"/>
              <a:cs typeface="Cambria"/>
              <a:sym typeface="Cambria"/>
            </a:endParaRPr>
          </a:p>
          <a:p>
            <a:pPr marL="0" lvl="0" indent="0" algn="l" rtl="0">
              <a:lnSpc>
                <a:spcPct val="100000"/>
              </a:lnSpc>
              <a:spcBef>
                <a:spcPts val="55"/>
              </a:spcBef>
              <a:spcAft>
                <a:spcPts val="0"/>
              </a:spcAft>
              <a:buNone/>
            </a:pPr>
            <a:endParaRPr sz="5400">
              <a:latin typeface="Cambria"/>
              <a:ea typeface="Cambria"/>
              <a:cs typeface="Cambria"/>
              <a:sym typeface="Cambria"/>
            </a:endParaRPr>
          </a:p>
          <a:p>
            <a:pPr marL="412750" marR="405130" lvl="0" indent="0" algn="ctr" rtl="0">
              <a:lnSpc>
                <a:spcPct val="117000"/>
              </a:lnSpc>
              <a:spcBef>
                <a:spcPts val="0"/>
              </a:spcBef>
              <a:spcAft>
                <a:spcPts val="0"/>
              </a:spcAft>
              <a:buNone/>
            </a:pPr>
            <a:r>
              <a:rPr lang="tr-TR" sz="4550">
                <a:solidFill>
                  <a:srgbClr val="2F2F2F"/>
                </a:solidFill>
                <a:latin typeface="Cambria"/>
                <a:ea typeface="Cambria"/>
                <a:cs typeface="Cambria"/>
                <a:sym typeface="Cambria"/>
              </a:rPr>
              <a:t>-It points out using renewable energy.               </a:t>
            </a:r>
            <a:endParaRPr sz="2600">
              <a:latin typeface="Calibri"/>
              <a:ea typeface="Calibri"/>
              <a:cs typeface="Calibri"/>
              <a:sym typeface="Calibri"/>
            </a:endParaRPr>
          </a:p>
        </p:txBody>
      </p:sp>
      <p:sp>
        <p:nvSpPr>
          <p:cNvPr id="90" name="Google Shape;90;p4"/>
          <p:cNvSpPr txBox="1">
            <a:spLocks noGrp="1"/>
          </p:cNvSpPr>
          <p:nvPr>
            <p:ph type="title"/>
          </p:nvPr>
        </p:nvSpPr>
        <p:spPr>
          <a:xfrm>
            <a:off x="661509" y="171322"/>
            <a:ext cx="16964981" cy="1818925"/>
          </a:xfrm>
          <a:prstGeom prst="rect">
            <a:avLst/>
          </a:prstGeom>
          <a:noFill/>
          <a:ln>
            <a:noFill/>
          </a:ln>
        </p:spPr>
        <p:txBody>
          <a:bodyPr spcFirstLastPara="1" wrap="square" lIns="0" tIns="241050" rIns="0" bIns="0" anchor="t" anchorCtr="0">
            <a:spAutoFit/>
          </a:bodyPr>
          <a:lstStyle/>
          <a:p>
            <a:pPr marL="8895715" lvl="0" indent="0" algn="l" rtl="0">
              <a:lnSpc>
                <a:spcPct val="100000"/>
              </a:lnSpc>
              <a:spcBef>
                <a:spcPts val="0"/>
              </a:spcBef>
              <a:spcAft>
                <a:spcPts val="0"/>
              </a:spcAft>
              <a:buNone/>
            </a:pPr>
            <a:r>
              <a:rPr lang="tr-TR" sz="8900">
                <a:solidFill>
                  <a:srgbClr val="2F2F2F"/>
                </a:solidFill>
                <a:latin typeface="Palatino Linotype"/>
                <a:ea typeface="Palatino Linotype"/>
                <a:cs typeface="Palatino Linotype"/>
                <a:sym typeface="Palatino Linotype"/>
              </a:rPr>
              <a:t>OUR POSTER</a:t>
            </a:r>
            <a:endParaRPr sz="8900">
              <a:latin typeface="Palatino Linotype"/>
              <a:ea typeface="Palatino Linotype"/>
              <a:cs typeface="Palatino Linotype"/>
              <a:sym typeface="Palatino Linotyp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95"/>
        <p:cNvGrpSpPr/>
        <p:nvPr/>
      </p:nvGrpSpPr>
      <p:grpSpPr>
        <a:xfrm>
          <a:off x="0" y="0"/>
          <a:ext cx="0" cy="0"/>
          <a:chOff x="0" y="0"/>
          <a:chExt cx="0" cy="0"/>
        </a:xfrm>
      </p:grpSpPr>
      <p:sp>
        <p:nvSpPr>
          <p:cNvPr id="96" name="Google Shape;96;p5"/>
          <p:cNvSpPr/>
          <p:nvPr/>
        </p:nvSpPr>
        <p:spPr>
          <a:xfrm>
            <a:off x="0" y="3"/>
            <a:ext cx="18288000" cy="10287000"/>
          </a:xfrm>
          <a:custGeom>
            <a:avLst/>
            <a:gdLst/>
            <a:ahLst/>
            <a:cxnLst/>
            <a:rect l="l" t="t" r="r" b="b"/>
            <a:pathLst>
              <a:path w="18288000" h="10287000" extrusionOk="0">
                <a:moveTo>
                  <a:pt x="18287998" y="10286999"/>
                </a:moveTo>
                <a:lnTo>
                  <a:pt x="0" y="10286999"/>
                </a:lnTo>
                <a:lnTo>
                  <a:pt x="0" y="0"/>
                </a:lnTo>
                <a:lnTo>
                  <a:pt x="18287998" y="0"/>
                </a:lnTo>
                <a:lnTo>
                  <a:pt x="18287998" y="10286999"/>
                </a:lnTo>
                <a:close/>
              </a:path>
            </a:pathLst>
          </a:custGeom>
          <a:solidFill>
            <a:srgbClr val="50ABB1"/>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97" name="Google Shape;97;p5"/>
          <p:cNvSpPr/>
          <p:nvPr/>
        </p:nvSpPr>
        <p:spPr>
          <a:xfrm>
            <a:off x="1038225" y="9898150"/>
            <a:ext cx="16211550" cy="0"/>
          </a:xfrm>
          <a:custGeom>
            <a:avLst/>
            <a:gdLst/>
            <a:ahLst/>
            <a:cxnLst/>
            <a:rect l="l" t="t" r="r" b="b"/>
            <a:pathLst>
              <a:path w="16211550" h="120000" extrusionOk="0">
                <a:moveTo>
                  <a:pt x="0" y="0"/>
                </a:moveTo>
                <a:lnTo>
                  <a:pt x="16211548" y="0"/>
                </a:lnTo>
              </a:path>
            </a:pathLst>
          </a:custGeom>
          <a:noFill/>
          <a:ln w="19025" cap="flat" cmpd="sng">
            <a:solidFill>
              <a:srgbClr val="50ABB1"/>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98" name="Google Shape;98;p5"/>
          <p:cNvSpPr/>
          <p:nvPr/>
        </p:nvSpPr>
        <p:spPr>
          <a:xfrm>
            <a:off x="4086067" y="2657699"/>
            <a:ext cx="0" cy="2724785"/>
          </a:xfrm>
          <a:custGeom>
            <a:avLst/>
            <a:gdLst/>
            <a:ahLst/>
            <a:cxnLst/>
            <a:rect l="l" t="t" r="r" b="b"/>
            <a:pathLst>
              <a:path w="120000" h="2724785" extrusionOk="0">
                <a:moveTo>
                  <a:pt x="0" y="0"/>
                </a:moveTo>
                <a:lnTo>
                  <a:pt x="0" y="2724266"/>
                </a:lnTo>
              </a:path>
            </a:pathLst>
          </a:custGeom>
          <a:noFill/>
          <a:ln w="19050" cap="flat" cmpd="sng">
            <a:solidFill>
              <a:srgbClr val="50ABB1"/>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99" name="Google Shape;99;p5"/>
          <p:cNvSpPr/>
          <p:nvPr/>
        </p:nvSpPr>
        <p:spPr>
          <a:xfrm>
            <a:off x="9143933" y="2657699"/>
            <a:ext cx="0" cy="2724785"/>
          </a:xfrm>
          <a:custGeom>
            <a:avLst/>
            <a:gdLst/>
            <a:ahLst/>
            <a:cxnLst/>
            <a:rect l="l" t="t" r="r" b="b"/>
            <a:pathLst>
              <a:path w="120000" h="2724785" extrusionOk="0">
                <a:moveTo>
                  <a:pt x="0" y="0"/>
                </a:moveTo>
                <a:lnTo>
                  <a:pt x="0" y="2724266"/>
                </a:lnTo>
              </a:path>
            </a:pathLst>
          </a:custGeom>
          <a:noFill/>
          <a:ln w="19050" cap="flat" cmpd="sng">
            <a:solidFill>
              <a:srgbClr val="50ABB1"/>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100" name="Google Shape;100;p5"/>
          <p:cNvSpPr/>
          <p:nvPr/>
        </p:nvSpPr>
        <p:spPr>
          <a:xfrm>
            <a:off x="14201799" y="2657699"/>
            <a:ext cx="0" cy="2724785"/>
          </a:xfrm>
          <a:custGeom>
            <a:avLst/>
            <a:gdLst/>
            <a:ahLst/>
            <a:cxnLst/>
            <a:rect l="l" t="t" r="r" b="b"/>
            <a:pathLst>
              <a:path w="120000" h="2724785" extrusionOk="0">
                <a:moveTo>
                  <a:pt x="0" y="0"/>
                </a:moveTo>
                <a:lnTo>
                  <a:pt x="0" y="2724266"/>
                </a:lnTo>
              </a:path>
            </a:pathLst>
          </a:custGeom>
          <a:noFill/>
          <a:ln w="19050" cap="flat" cmpd="sng">
            <a:solidFill>
              <a:srgbClr val="50ABB1"/>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101" name="Google Shape;101;p5"/>
          <p:cNvSpPr/>
          <p:nvPr/>
        </p:nvSpPr>
        <p:spPr>
          <a:xfrm>
            <a:off x="2266086" y="5389206"/>
            <a:ext cx="3638550" cy="1667510"/>
          </a:xfrm>
          <a:custGeom>
            <a:avLst/>
            <a:gdLst/>
            <a:ahLst/>
            <a:cxnLst/>
            <a:rect l="l" t="t" r="r" b="b"/>
            <a:pathLst>
              <a:path w="3638550" h="1667509" extrusionOk="0">
                <a:moveTo>
                  <a:pt x="3638359" y="0"/>
                </a:moveTo>
                <a:lnTo>
                  <a:pt x="0" y="0"/>
                </a:lnTo>
                <a:lnTo>
                  <a:pt x="0" y="17767"/>
                </a:lnTo>
                <a:lnTo>
                  <a:pt x="0" y="1649234"/>
                </a:lnTo>
                <a:lnTo>
                  <a:pt x="0" y="1667002"/>
                </a:lnTo>
                <a:lnTo>
                  <a:pt x="3638359" y="1667002"/>
                </a:lnTo>
                <a:lnTo>
                  <a:pt x="3638359" y="1649234"/>
                </a:lnTo>
                <a:lnTo>
                  <a:pt x="17424" y="1649234"/>
                </a:lnTo>
                <a:lnTo>
                  <a:pt x="17424" y="17767"/>
                </a:lnTo>
                <a:lnTo>
                  <a:pt x="3620566" y="17767"/>
                </a:lnTo>
                <a:lnTo>
                  <a:pt x="3620566" y="1649107"/>
                </a:lnTo>
                <a:lnTo>
                  <a:pt x="3638359" y="1649107"/>
                </a:lnTo>
                <a:lnTo>
                  <a:pt x="3638359" y="17767"/>
                </a:lnTo>
                <a:lnTo>
                  <a:pt x="3638359" y="17386"/>
                </a:lnTo>
                <a:lnTo>
                  <a:pt x="3638359" y="0"/>
                </a:lnTo>
                <a:close/>
              </a:path>
            </a:pathLst>
          </a:custGeom>
          <a:solidFill>
            <a:srgbClr val="50ABB1"/>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102" name="Google Shape;102;p5"/>
          <p:cNvSpPr/>
          <p:nvPr/>
        </p:nvSpPr>
        <p:spPr>
          <a:xfrm>
            <a:off x="7323950" y="5389206"/>
            <a:ext cx="3638550" cy="1667510"/>
          </a:xfrm>
          <a:custGeom>
            <a:avLst/>
            <a:gdLst/>
            <a:ahLst/>
            <a:cxnLst/>
            <a:rect l="l" t="t" r="r" b="b"/>
            <a:pathLst>
              <a:path w="3638550" h="1667509" extrusionOk="0">
                <a:moveTo>
                  <a:pt x="3638359" y="0"/>
                </a:moveTo>
                <a:lnTo>
                  <a:pt x="0" y="0"/>
                </a:lnTo>
                <a:lnTo>
                  <a:pt x="0" y="17767"/>
                </a:lnTo>
                <a:lnTo>
                  <a:pt x="0" y="1649234"/>
                </a:lnTo>
                <a:lnTo>
                  <a:pt x="0" y="1667002"/>
                </a:lnTo>
                <a:lnTo>
                  <a:pt x="3638359" y="1667002"/>
                </a:lnTo>
                <a:lnTo>
                  <a:pt x="3638359" y="1649234"/>
                </a:lnTo>
                <a:lnTo>
                  <a:pt x="17424" y="1649234"/>
                </a:lnTo>
                <a:lnTo>
                  <a:pt x="17424" y="17767"/>
                </a:lnTo>
                <a:lnTo>
                  <a:pt x="3620566" y="17767"/>
                </a:lnTo>
                <a:lnTo>
                  <a:pt x="3620566" y="1649107"/>
                </a:lnTo>
                <a:lnTo>
                  <a:pt x="3638359" y="1649107"/>
                </a:lnTo>
                <a:lnTo>
                  <a:pt x="3638359" y="17767"/>
                </a:lnTo>
                <a:lnTo>
                  <a:pt x="3638359" y="17386"/>
                </a:lnTo>
                <a:lnTo>
                  <a:pt x="3638359" y="0"/>
                </a:lnTo>
                <a:close/>
              </a:path>
            </a:pathLst>
          </a:custGeom>
          <a:solidFill>
            <a:srgbClr val="50ABB1"/>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103" name="Google Shape;103;p5"/>
          <p:cNvSpPr/>
          <p:nvPr/>
        </p:nvSpPr>
        <p:spPr>
          <a:xfrm>
            <a:off x="12381814" y="5389206"/>
            <a:ext cx="3638550" cy="1667510"/>
          </a:xfrm>
          <a:custGeom>
            <a:avLst/>
            <a:gdLst/>
            <a:ahLst/>
            <a:cxnLst/>
            <a:rect l="l" t="t" r="r" b="b"/>
            <a:pathLst>
              <a:path w="3638550" h="1667509" extrusionOk="0">
                <a:moveTo>
                  <a:pt x="3638359" y="0"/>
                </a:moveTo>
                <a:lnTo>
                  <a:pt x="0" y="0"/>
                </a:lnTo>
                <a:lnTo>
                  <a:pt x="0" y="17767"/>
                </a:lnTo>
                <a:lnTo>
                  <a:pt x="0" y="1649234"/>
                </a:lnTo>
                <a:lnTo>
                  <a:pt x="0" y="1667002"/>
                </a:lnTo>
                <a:lnTo>
                  <a:pt x="3638359" y="1667002"/>
                </a:lnTo>
                <a:lnTo>
                  <a:pt x="3638359" y="1649234"/>
                </a:lnTo>
                <a:lnTo>
                  <a:pt x="17424" y="1649234"/>
                </a:lnTo>
                <a:lnTo>
                  <a:pt x="17424" y="17767"/>
                </a:lnTo>
                <a:lnTo>
                  <a:pt x="3620566" y="17767"/>
                </a:lnTo>
                <a:lnTo>
                  <a:pt x="3620566" y="1649107"/>
                </a:lnTo>
                <a:lnTo>
                  <a:pt x="3638359" y="1649107"/>
                </a:lnTo>
                <a:lnTo>
                  <a:pt x="3638359" y="17767"/>
                </a:lnTo>
                <a:lnTo>
                  <a:pt x="3638359" y="17386"/>
                </a:lnTo>
                <a:lnTo>
                  <a:pt x="3638359" y="0"/>
                </a:lnTo>
                <a:close/>
              </a:path>
            </a:pathLst>
          </a:custGeom>
          <a:solidFill>
            <a:srgbClr val="50ABB1"/>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pic>
        <p:nvPicPr>
          <p:cNvPr id="104" name="Google Shape;104;p5"/>
          <p:cNvPicPr preferRelativeResize="0"/>
          <p:nvPr/>
        </p:nvPicPr>
        <p:blipFill rotWithShape="1">
          <a:blip r:embed="rId3">
            <a:alphaModFix/>
          </a:blip>
          <a:srcRect/>
          <a:stretch/>
        </p:blipFill>
        <p:spPr>
          <a:xfrm>
            <a:off x="734068" y="1849903"/>
            <a:ext cx="5448299" cy="7715249"/>
          </a:xfrm>
          <a:prstGeom prst="rect">
            <a:avLst/>
          </a:prstGeom>
          <a:noFill/>
          <a:ln>
            <a:noFill/>
          </a:ln>
        </p:spPr>
      </p:pic>
      <p:pic>
        <p:nvPicPr>
          <p:cNvPr id="105" name="Google Shape;105;p5"/>
          <p:cNvPicPr preferRelativeResize="0"/>
          <p:nvPr/>
        </p:nvPicPr>
        <p:blipFill rotWithShape="1">
          <a:blip r:embed="rId4">
            <a:alphaModFix/>
          </a:blip>
          <a:srcRect/>
          <a:stretch/>
        </p:blipFill>
        <p:spPr>
          <a:xfrm>
            <a:off x="8678760" y="1937292"/>
            <a:ext cx="6391274" cy="3600449"/>
          </a:xfrm>
          <a:prstGeom prst="rect">
            <a:avLst/>
          </a:prstGeom>
          <a:noFill/>
          <a:ln>
            <a:noFill/>
          </a:ln>
        </p:spPr>
      </p:pic>
      <p:sp>
        <p:nvSpPr>
          <p:cNvPr id="106" name="Google Shape;106;p5"/>
          <p:cNvSpPr txBox="1"/>
          <p:nvPr/>
        </p:nvSpPr>
        <p:spPr>
          <a:xfrm>
            <a:off x="17045602" y="9338894"/>
            <a:ext cx="226695" cy="42164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2600">
                <a:solidFill>
                  <a:srgbClr val="E16538"/>
                </a:solidFill>
                <a:latin typeface="Calibri"/>
                <a:ea typeface="Calibri"/>
                <a:cs typeface="Calibri"/>
                <a:sym typeface="Calibri"/>
              </a:rPr>
              <a:t>6</a:t>
            </a:r>
            <a:endParaRPr sz="2600">
              <a:latin typeface="Calibri"/>
              <a:ea typeface="Calibri"/>
              <a:cs typeface="Calibri"/>
              <a:sym typeface="Calibri"/>
            </a:endParaRPr>
          </a:p>
        </p:txBody>
      </p:sp>
      <p:sp>
        <p:nvSpPr>
          <p:cNvPr id="107" name="Google Shape;107;p5"/>
          <p:cNvSpPr txBox="1">
            <a:spLocks noGrp="1"/>
          </p:cNvSpPr>
          <p:nvPr>
            <p:ph type="title"/>
          </p:nvPr>
        </p:nvSpPr>
        <p:spPr>
          <a:xfrm>
            <a:off x="2263272" y="548176"/>
            <a:ext cx="13761719" cy="89408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5700" b="1">
                <a:solidFill>
                  <a:srgbClr val="000000"/>
                </a:solidFill>
                <a:latin typeface="Cambria"/>
                <a:ea typeface="Cambria"/>
                <a:cs typeface="Cambria"/>
                <a:sym typeface="Cambria"/>
              </a:rPr>
              <a:t>Why	did	we	use	these	pictures	1	?</a:t>
            </a:r>
            <a:endParaRPr sz="5700">
              <a:latin typeface="Cambria"/>
              <a:ea typeface="Cambria"/>
              <a:cs typeface="Cambria"/>
              <a:sym typeface="Cambria"/>
            </a:endParaRPr>
          </a:p>
        </p:txBody>
      </p:sp>
      <p:sp>
        <p:nvSpPr>
          <p:cNvPr id="108" name="Google Shape;108;p5"/>
          <p:cNvSpPr txBox="1"/>
          <p:nvPr/>
        </p:nvSpPr>
        <p:spPr>
          <a:xfrm>
            <a:off x="6093507" y="6075030"/>
            <a:ext cx="12283353" cy="3448123"/>
          </a:xfrm>
          <a:prstGeom prst="rect">
            <a:avLst/>
          </a:prstGeom>
          <a:noFill/>
          <a:ln>
            <a:noFill/>
          </a:ln>
        </p:spPr>
        <p:txBody>
          <a:bodyPr spcFirstLastPara="1" wrap="square" lIns="0" tIns="12050" rIns="0" bIns="0" anchor="t" anchorCtr="0">
            <a:spAutoFit/>
          </a:bodyPr>
          <a:lstStyle/>
          <a:p>
            <a:pPr marL="12700" marR="5080" lvl="0" indent="-635" algn="ctr" rtl="0">
              <a:lnSpc>
                <a:spcPct val="116100"/>
              </a:lnSpc>
              <a:spcBef>
                <a:spcPts val="0"/>
              </a:spcBef>
              <a:spcAft>
                <a:spcPts val="0"/>
              </a:spcAft>
              <a:buNone/>
            </a:pPr>
            <a:r>
              <a:rPr lang="tr-TR" sz="4900">
                <a:latin typeface="Cambria"/>
                <a:ea typeface="Cambria"/>
                <a:cs typeface="Cambria"/>
                <a:sym typeface="Cambria"/>
              </a:rPr>
              <a:t>#Representing factories in China #Why still China are using factories and non-renewable energy </a:t>
            </a:r>
            <a:endParaRPr sz="4900">
              <a:latin typeface="Cambria"/>
              <a:ea typeface="Cambria"/>
              <a:cs typeface="Cambria"/>
              <a:sym typeface="Cambria"/>
            </a:endParaRPr>
          </a:p>
          <a:p>
            <a:pPr marL="12700" marR="5080" lvl="0" indent="-635" algn="ctr" rtl="0">
              <a:lnSpc>
                <a:spcPct val="116100"/>
              </a:lnSpc>
              <a:spcBef>
                <a:spcPts val="95"/>
              </a:spcBef>
              <a:spcAft>
                <a:spcPts val="0"/>
              </a:spcAft>
              <a:buNone/>
            </a:pPr>
            <a:r>
              <a:rPr lang="tr-TR" sz="4900">
                <a:latin typeface="Cambria"/>
                <a:ea typeface="Cambria"/>
                <a:cs typeface="Cambria"/>
                <a:sym typeface="Cambria"/>
              </a:rPr>
              <a:t>#Pollution</a:t>
            </a:r>
            <a:endParaRPr sz="4900">
              <a:latin typeface="Cambria"/>
              <a:ea typeface="Cambria"/>
              <a:cs typeface="Cambria"/>
              <a:sym typeface="Cambri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13"/>
        <p:cNvGrpSpPr/>
        <p:nvPr/>
      </p:nvGrpSpPr>
      <p:grpSpPr>
        <a:xfrm>
          <a:off x="0" y="0"/>
          <a:ext cx="0" cy="0"/>
          <a:chOff x="0" y="0"/>
          <a:chExt cx="0" cy="0"/>
        </a:xfrm>
      </p:grpSpPr>
      <p:sp>
        <p:nvSpPr>
          <p:cNvPr id="114" name="Google Shape;114;p6"/>
          <p:cNvSpPr/>
          <p:nvPr/>
        </p:nvSpPr>
        <p:spPr>
          <a:xfrm>
            <a:off x="0" y="0"/>
            <a:ext cx="18288000" cy="10287000"/>
          </a:xfrm>
          <a:custGeom>
            <a:avLst/>
            <a:gdLst/>
            <a:ahLst/>
            <a:cxnLst/>
            <a:rect l="l" t="t" r="r" b="b"/>
            <a:pathLst>
              <a:path w="18288000" h="10287000" extrusionOk="0">
                <a:moveTo>
                  <a:pt x="18287998" y="10286999"/>
                </a:moveTo>
                <a:lnTo>
                  <a:pt x="0" y="10286999"/>
                </a:lnTo>
                <a:lnTo>
                  <a:pt x="0" y="0"/>
                </a:lnTo>
                <a:lnTo>
                  <a:pt x="18287998" y="0"/>
                </a:lnTo>
                <a:lnTo>
                  <a:pt x="18287998" y="10286999"/>
                </a:lnTo>
                <a:close/>
              </a:path>
            </a:pathLst>
          </a:custGeom>
          <a:solidFill>
            <a:srgbClr val="785833"/>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115" name="Google Shape;115;p6"/>
          <p:cNvSpPr/>
          <p:nvPr/>
        </p:nvSpPr>
        <p:spPr>
          <a:xfrm>
            <a:off x="1038225" y="9898146"/>
            <a:ext cx="16211550" cy="0"/>
          </a:xfrm>
          <a:custGeom>
            <a:avLst/>
            <a:gdLst/>
            <a:ahLst/>
            <a:cxnLst/>
            <a:rect l="l" t="t" r="r" b="b"/>
            <a:pathLst>
              <a:path w="16211550" h="120000" extrusionOk="0">
                <a:moveTo>
                  <a:pt x="0" y="0"/>
                </a:moveTo>
                <a:lnTo>
                  <a:pt x="16211548" y="0"/>
                </a:lnTo>
              </a:path>
            </a:pathLst>
          </a:custGeom>
          <a:noFill/>
          <a:ln w="19025" cap="flat" cmpd="sng">
            <a:solidFill>
              <a:srgbClr val="785833"/>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pic>
        <p:nvPicPr>
          <p:cNvPr id="116" name="Google Shape;116;p6"/>
          <p:cNvPicPr preferRelativeResize="0"/>
          <p:nvPr/>
        </p:nvPicPr>
        <p:blipFill rotWithShape="1">
          <a:blip r:embed="rId3">
            <a:alphaModFix/>
          </a:blip>
          <a:srcRect/>
          <a:stretch/>
        </p:blipFill>
        <p:spPr>
          <a:xfrm>
            <a:off x="712592" y="1813777"/>
            <a:ext cx="5476874" cy="7753348"/>
          </a:xfrm>
          <a:prstGeom prst="rect">
            <a:avLst/>
          </a:prstGeom>
          <a:noFill/>
          <a:ln>
            <a:noFill/>
          </a:ln>
        </p:spPr>
      </p:pic>
      <p:pic>
        <p:nvPicPr>
          <p:cNvPr id="117" name="Google Shape;117;p6"/>
          <p:cNvPicPr preferRelativeResize="0"/>
          <p:nvPr/>
        </p:nvPicPr>
        <p:blipFill rotWithShape="1">
          <a:blip r:embed="rId4">
            <a:alphaModFix/>
          </a:blip>
          <a:srcRect/>
          <a:stretch/>
        </p:blipFill>
        <p:spPr>
          <a:xfrm>
            <a:off x="9144000" y="1813777"/>
            <a:ext cx="6448424" cy="3762374"/>
          </a:xfrm>
          <a:prstGeom prst="rect">
            <a:avLst/>
          </a:prstGeom>
          <a:noFill/>
          <a:ln>
            <a:noFill/>
          </a:ln>
        </p:spPr>
      </p:pic>
      <p:sp>
        <p:nvSpPr>
          <p:cNvPr id="118" name="Google Shape;118;p6"/>
          <p:cNvSpPr txBox="1"/>
          <p:nvPr/>
        </p:nvSpPr>
        <p:spPr>
          <a:xfrm>
            <a:off x="17052151" y="9338895"/>
            <a:ext cx="220345" cy="42164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2600">
                <a:solidFill>
                  <a:srgbClr val="50ABB1"/>
                </a:solidFill>
                <a:latin typeface="Calibri"/>
                <a:ea typeface="Calibri"/>
                <a:cs typeface="Calibri"/>
                <a:sym typeface="Calibri"/>
              </a:rPr>
              <a:t>7</a:t>
            </a:r>
            <a:endParaRPr sz="2600">
              <a:latin typeface="Calibri"/>
              <a:ea typeface="Calibri"/>
              <a:cs typeface="Calibri"/>
              <a:sym typeface="Calibri"/>
            </a:endParaRPr>
          </a:p>
        </p:txBody>
      </p:sp>
      <p:sp>
        <p:nvSpPr>
          <p:cNvPr id="119" name="Google Shape;119;p6"/>
          <p:cNvSpPr txBox="1">
            <a:spLocks noGrp="1"/>
          </p:cNvSpPr>
          <p:nvPr>
            <p:ph type="title"/>
          </p:nvPr>
        </p:nvSpPr>
        <p:spPr>
          <a:xfrm>
            <a:off x="2260817" y="419445"/>
            <a:ext cx="13761719" cy="89408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5700" b="1">
                <a:latin typeface="Cambria"/>
                <a:ea typeface="Cambria"/>
                <a:cs typeface="Cambria"/>
                <a:sym typeface="Cambria"/>
              </a:rPr>
              <a:t>Why	did	we	use	these	pictures	2	?</a:t>
            </a:r>
            <a:endParaRPr sz="5700">
              <a:latin typeface="Cambria"/>
              <a:ea typeface="Cambria"/>
              <a:cs typeface="Cambria"/>
              <a:sym typeface="Cambria"/>
            </a:endParaRPr>
          </a:p>
        </p:txBody>
      </p:sp>
      <p:sp>
        <p:nvSpPr>
          <p:cNvPr id="120" name="Google Shape;120;p6"/>
          <p:cNvSpPr txBox="1"/>
          <p:nvPr/>
        </p:nvSpPr>
        <p:spPr>
          <a:xfrm>
            <a:off x="6365535" y="5814555"/>
            <a:ext cx="11664950" cy="2797175"/>
          </a:xfrm>
          <a:prstGeom prst="rect">
            <a:avLst/>
          </a:prstGeom>
          <a:noFill/>
          <a:ln>
            <a:noFill/>
          </a:ln>
        </p:spPr>
        <p:txBody>
          <a:bodyPr spcFirstLastPara="1" wrap="square" lIns="0" tIns="12700" rIns="0" bIns="0" anchor="t" anchorCtr="0">
            <a:spAutoFit/>
          </a:bodyPr>
          <a:lstStyle/>
          <a:p>
            <a:pPr marL="12700" marR="5080" lvl="0" indent="0" algn="ctr" rtl="0">
              <a:lnSpc>
                <a:spcPct val="116599"/>
              </a:lnSpc>
              <a:spcBef>
                <a:spcPts val="0"/>
              </a:spcBef>
              <a:spcAft>
                <a:spcPts val="0"/>
              </a:spcAft>
              <a:buNone/>
            </a:pPr>
            <a:r>
              <a:rPr lang="tr-TR" sz="5200">
                <a:solidFill>
                  <a:srgbClr val="FFFFFF"/>
                </a:solidFill>
                <a:latin typeface="Georgia"/>
                <a:ea typeface="Georgia"/>
                <a:cs typeface="Georgia"/>
                <a:sym typeface="Georgia"/>
              </a:rPr>
              <a:t>#Representing the crowd in China #Increase in consumption #Increase in population</a:t>
            </a:r>
            <a:endParaRPr sz="5200">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25"/>
        <p:cNvGrpSpPr/>
        <p:nvPr/>
      </p:nvGrpSpPr>
      <p:grpSpPr>
        <a:xfrm>
          <a:off x="0" y="0"/>
          <a:ext cx="0" cy="0"/>
          <a:chOff x="0" y="0"/>
          <a:chExt cx="0" cy="0"/>
        </a:xfrm>
      </p:grpSpPr>
      <p:grpSp>
        <p:nvGrpSpPr>
          <p:cNvPr id="126" name="Google Shape;126;p7"/>
          <p:cNvGrpSpPr/>
          <p:nvPr/>
        </p:nvGrpSpPr>
        <p:grpSpPr>
          <a:xfrm>
            <a:off x="0" y="0"/>
            <a:ext cx="18287999" cy="10286999"/>
            <a:chOff x="0" y="0"/>
            <a:chExt cx="18287999" cy="10286999"/>
          </a:xfrm>
        </p:grpSpPr>
        <p:pic>
          <p:nvPicPr>
            <p:cNvPr id="127" name="Google Shape;127;p7"/>
            <p:cNvPicPr preferRelativeResize="0"/>
            <p:nvPr/>
          </p:nvPicPr>
          <p:blipFill rotWithShape="1">
            <a:blip r:embed="rId3">
              <a:alphaModFix/>
            </a:blip>
            <a:srcRect/>
            <a:stretch/>
          </p:blipFill>
          <p:spPr>
            <a:xfrm>
              <a:off x="0" y="0"/>
              <a:ext cx="18287999" cy="10286999"/>
            </a:xfrm>
            <a:prstGeom prst="rect">
              <a:avLst/>
            </a:prstGeom>
            <a:noFill/>
            <a:ln>
              <a:noFill/>
            </a:ln>
          </p:spPr>
        </p:pic>
        <p:sp>
          <p:nvSpPr>
            <p:cNvPr id="128" name="Google Shape;128;p7"/>
            <p:cNvSpPr/>
            <p:nvPr/>
          </p:nvSpPr>
          <p:spPr>
            <a:xfrm>
              <a:off x="1028759" y="570643"/>
              <a:ext cx="12973050" cy="8686800"/>
            </a:xfrm>
            <a:custGeom>
              <a:avLst/>
              <a:gdLst/>
              <a:ahLst/>
              <a:cxnLst/>
              <a:rect l="l" t="t" r="r" b="b"/>
              <a:pathLst>
                <a:path w="12973050" h="8686800" extrusionOk="0">
                  <a:moveTo>
                    <a:pt x="12972929" y="8686799"/>
                  </a:moveTo>
                  <a:lnTo>
                    <a:pt x="0" y="8686799"/>
                  </a:lnTo>
                  <a:lnTo>
                    <a:pt x="0" y="0"/>
                  </a:lnTo>
                  <a:lnTo>
                    <a:pt x="12972929" y="0"/>
                  </a:lnTo>
                  <a:lnTo>
                    <a:pt x="12972929" y="8686799"/>
                  </a:lnTo>
                  <a:close/>
                </a:path>
              </a:pathLst>
            </a:custGeom>
            <a:solidFill>
              <a:srgbClr val="262626">
                <a:alpha val="94509"/>
              </a:srgbClr>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129" name="Google Shape;129;p7"/>
            <p:cNvSpPr/>
            <p:nvPr/>
          </p:nvSpPr>
          <p:spPr>
            <a:xfrm>
              <a:off x="1038225" y="9898146"/>
              <a:ext cx="16211550" cy="0"/>
            </a:xfrm>
            <a:custGeom>
              <a:avLst/>
              <a:gdLst/>
              <a:ahLst/>
              <a:cxnLst/>
              <a:rect l="l" t="t" r="r" b="b"/>
              <a:pathLst>
                <a:path w="16211550" h="120000" extrusionOk="0">
                  <a:moveTo>
                    <a:pt x="0" y="0"/>
                  </a:moveTo>
                  <a:lnTo>
                    <a:pt x="16211548" y="0"/>
                  </a:lnTo>
                </a:path>
              </a:pathLst>
            </a:custGeom>
            <a:noFill/>
            <a:ln w="19025"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grpSp>
      <p:sp>
        <p:nvSpPr>
          <p:cNvPr id="130" name="Google Shape;130;p7"/>
          <p:cNvSpPr txBox="1"/>
          <p:nvPr/>
        </p:nvSpPr>
        <p:spPr>
          <a:xfrm>
            <a:off x="17036077" y="9338895"/>
            <a:ext cx="236220" cy="42164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2600">
                <a:solidFill>
                  <a:srgbClr val="FFFFFF"/>
                </a:solidFill>
                <a:latin typeface="Calibri"/>
                <a:ea typeface="Calibri"/>
                <a:cs typeface="Calibri"/>
                <a:sym typeface="Calibri"/>
              </a:rPr>
              <a:t>8</a:t>
            </a:r>
            <a:endParaRPr sz="2600">
              <a:latin typeface="Calibri"/>
              <a:ea typeface="Calibri"/>
              <a:cs typeface="Calibri"/>
              <a:sym typeface="Calibri"/>
            </a:endParaRPr>
          </a:p>
        </p:txBody>
      </p:sp>
      <p:sp>
        <p:nvSpPr>
          <p:cNvPr id="131" name="Google Shape;131;p7"/>
          <p:cNvSpPr txBox="1">
            <a:spLocks noGrp="1"/>
          </p:cNvSpPr>
          <p:nvPr>
            <p:ph type="title"/>
          </p:nvPr>
        </p:nvSpPr>
        <p:spPr>
          <a:xfrm>
            <a:off x="1497774" y="583193"/>
            <a:ext cx="5971540" cy="22199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21600" b="1" i="1" baseline="-25000">
                <a:latin typeface="Verdana"/>
                <a:ea typeface="Verdana"/>
                <a:cs typeface="Verdana"/>
                <a:sym typeface="Verdana"/>
              </a:rPr>
              <a:t>“</a:t>
            </a:r>
            <a:r>
              <a:rPr lang="tr-TR" sz="8800" b="1">
                <a:latin typeface="Calibri"/>
                <a:ea typeface="Calibri"/>
                <a:cs typeface="Calibri"/>
                <a:sym typeface="Calibri"/>
              </a:rPr>
              <a:t>Let's Use</a:t>
            </a:r>
            <a:endParaRPr sz="8800">
              <a:latin typeface="Calibri"/>
              <a:ea typeface="Calibri"/>
              <a:cs typeface="Calibri"/>
              <a:sym typeface="Calibri"/>
            </a:endParaRPr>
          </a:p>
        </p:txBody>
      </p:sp>
      <p:sp>
        <p:nvSpPr>
          <p:cNvPr id="132" name="Google Shape;132;p7"/>
          <p:cNvSpPr txBox="1"/>
          <p:nvPr/>
        </p:nvSpPr>
        <p:spPr>
          <a:xfrm>
            <a:off x="12357365" y="1608441"/>
            <a:ext cx="779145" cy="221996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14400" b="1" i="1">
                <a:solidFill>
                  <a:srgbClr val="FFFFFF"/>
                </a:solidFill>
                <a:latin typeface="Verdana"/>
                <a:ea typeface="Verdana"/>
                <a:cs typeface="Verdana"/>
                <a:sym typeface="Verdana"/>
              </a:rPr>
              <a:t>”</a:t>
            </a:r>
            <a:endParaRPr sz="14400">
              <a:latin typeface="Verdana"/>
              <a:ea typeface="Verdana"/>
              <a:cs typeface="Verdana"/>
              <a:sym typeface="Verdana"/>
            </a:endParaRPr>
          </a:p>
        </p:txBody>
      </p:sp>
      <p:sp>
        <p:nvSpPr>
          <p:cNvPr id="133" name="Google Shape;133;p7"/>
          <p:cNvSpPr txBox="1"/>
          <p:nvPr/>
        </p:nvSpPr>
        <p:spPr>
          <a:xfrm>
            <a:off x="1127910" y="2408850"/>
            <a:ext cx="11959590" cy="5463540"/>
          </a:xfrm>
          <a:prstGeom prst="rect">
            <a:avLst/>
          </a:prstGeom>
          <a:noFill/>
          <a:ln>
            <a:noFill/>
          </a:ln>
        </p:spPr>
        <p:txBody>
          <a:bodyPr spcFirstLastPara="1" wrap="square" lIns="0" tIns="12700" rIns="0" bIns="0" anchor="t" anchorCtr="0">
            <a:spAutoFit/>
          </a:bodyPr>
          <a:lstStyle/>
          <a:p>
            <a:pPr marL="282575" lvl="0" indent="0" algn="l" rtl="0">
              <a:lnSpc>
                <a:spcPct val="100000"/>
              </a:lnSpc>
              <a:spcBef>
                <a:spcPts val="0"/>
              </a:spcBef>
              <a:spcAft>
                <a:spcPts val="0"/>
              </a:spcAft>
              <a:buNone/>
            </a:pPr>
            <a:r>
              <a:rPr lang="tr-TR" sz="8800" b="1">
                <a:solidFill>
                  <a:srgbClr val="FFFFFF"/>
                </a:solidFill>
                <a:latin typeface="Calibri"/>
                <a:ea typeface="Calibri"/>
                <a:cs typeface="Calibri"/>
                <a:sym typeface="Calibri"/>
              </a:rPr>
              <a:t>Renewable Energy</a:t>
            </a:r>
            <a:endParaRPr sz="8800">
              <a:latin typeface="Calibri"/>
              <a:ea typeface="Calibri"/>
              <a:cs typeface="Calibri"/>
              <a:sym typeface="Calibri"/>
            </a:endParaRPr>
          </a:p>
          <a:p>
            <a:pPr marL="12700" lvl="0" indent="0" algn="l" rtl="0">
              <a:lnSpc>
                <a:spcPct val="100000"/>
              </a:lnSpc>
              <a:spcBef>
                <a:spcPts val="4190"/>
              </a:spcBef>
              <a:spcAft>
                <a:spcPts val="0"/>
              </a:spcAft>
              <a:buNone/>
            </a:pPr>
            <a:r>
              <a:rPr lang="tr-TR" sz="5200">
                <a:solidFill>
                  <a:srgbClr val="FFFFFF"/>
                </a:solidFill>
                <a:latin typeface="Georgia"/>
                <a:ea typeface="Georgia"/>
                <a:cs typeface="Georgia"/>
                <a:sym typeface="Georgia"/>
              </a:rPr>
              <a:t>*It is our slogan</a:t>
            </a:r>
            <a:endParaRPr sz="5200">
              <a:latin typeface="Georgia"/>
              <a:ea typeface="Georgia"/>
              <a:cs typeface="Georgia"/>
              <a:sym typeface="Georgia"/>
            </a:endParaRPr>
          </a:p>
          <a:p>
            <a:pPr marL="12700" marR="5080" lvl="0" indent="0" algn="l" rtl="0">
              <a:lnSpc>
                <a:spcPct val="116599"/>
              </a:lnSpc>
              <a:spcBef>
                <a:spcPts val="0"/>
              </a:spcBef>
              <a:spcAft>
                <a:spcPts val="0"/>
              </a:spcAft>
              <a:buNone/>
            </a:pPr>
            <a:r>
              <a:rPr lang="tr-TR" sz="5200">
                <a:solidFill>
                  <a:srgbClr val="FFFFFF"/>
                </a:solidFill>
                <a:latin typeface="Georgia"/>
                <a:ea typeface="Georgia"/>
                <a:cs typeface="Georgia"/>
                <a:sym typeface="Georgia"/>
              </a:rPr>
              <a:t>*It aims to encourage people to use renewable energy</a:t>
            </a:r>
            <a:endParaRPr sz="5200">
              <a:latin typeface="Georgia"/>
              <a:ea typeface="Georgia"/>
              <a:cs typeface="Georgia"/>
              <a:sym typeface="Georgia"/>
            </a:endParaRPr>
          </a:p>
          <a:p>
            <a:pPr marL="12700" lvl="0" indent="0" algn="l" rtl="0">
              <a:lnSpc>
                <a:spcPct val="100000"/>
              </a:lnSpc>
              <a:spcBef>
                <a:spcPts val="1035"/>
              </a:spcBef>
              <a:spcAft>
                <a:spcPts val="0"/>
              </a:spcAft>
              <a:buNone/>
            </a:pPr>
            <a:r>
              <a:rPr lang="tr-TR" sz="5200">
                <a:solidFill>
                  <a:srgbClr val="FFFFFF"/>
                </a:solidFill>
                <a:latin typeface="Georgia"/>
                <a:ea typeface="Georgia"/>
                <a:cs typeface="Georgia"/>
                <a:sym typeface="Georgia"/>
              </a:rPr>
              <a:t>*The word "Let's"</a:t>
            </a:r>
            <a:endParaRPr sz="5200">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138"/>
        <p:cNvGrpSpPr/>
        <p:nvPr/>
      </p:nvGrpSpPr>
      <p:grpSpPr>
        <a:xfrm>
          <a:off x="0" y="0"/>
          <a:ext cx="0" cy="0"/>
          <a:chOff x="0" y="0"/>
          <a:chExt cx="0" cy="0"/>
        </a:xfrm>
      </p:grpSpPr>
      <p:sp>
        <p:nvSpPr>
          <p:cNvPr id="139" name="Google Shape;139;p8"/>
          <p:cNvSpPr/>
          <p:nvPr/>
        </p:nvSpPr>
        <p:spPr>
          <a:xfrm>
            <a:off x="0" y="1"/>
            <a:ext cx="18288000" cy="10287000"/>
          </a:xfrm>
          <a:custGeom>
            <a:avLst/>
            <a:gdLst/>
            <a:ahLst/>
            <a:cxnLst/>
            <a:rect l="l" t="t" r="r" b="b"/>
            <a:pathLst>
              <a:path w="18288000" h="10287000" extrusionOk="0">
                <a:moveTo>
                  <a:pt x="18287998" y="10286999"/>
                </a:moveTo>
                <a:lnTo>
                  <a:pt x="0" y="10286999"/>
                </a:lnTo>
                <a:lnTo>
                  <a:pt x="0" y="0"/>
                </a:lnTo>
                <a:lnTo>
                  <a:pt x="18287998" y="0"/>
                </a:lnTo>
                <a:lnTo>
                  <a:pt x="18287998" y="10286999"/>
                </a:lnTo>
                <a:close/>
              </a:path>
            </a:pathLst>
          </a:custGeom>
          <a:solidFill>
            <a:srgbClr val="2F2F2F"/>
          </a:solidFill>
          <a:ln>
            <a:noFill/>
          </a:ln>
        </p:spPr>
        <p:txBody>
          <a:bodyPr spcFirstLastPara="1" wrap="square" lIns="0" tIns="0" rIns="0" bIns="0" anchor="t" anchorCtr="0">
            <a:noAutofit/>
          </a:bodyPr>
          <a:lstStyle/>
          <a:p>
            <a:pPr marL="0" lvl="0" indent="0" algn="l" rtl="0">
              <a:spcBef>
                <a:spcPts val="0"/>
              </a:spcBef>
              <a:spcAft>
                <a:spcPts val="0"/>
              </a:spcAft>
              <a:buNone/>
            </a:pPr>
            <a:endParaRPr sz="1800"/>
          </a:p>
        </p:txBody>
      </p:sp>
      <p:sp>
        <p:nvSpPr>
          <p:cNvPr id="140" name="Google Shape;140;p8"/>
          <p:cNvSpPr/>
          <p:nvPr/>
        </p:nvSpPr>
        <p:spPr>
          <a:xfrm>
            <a:off x="1038225" y="9898148"/>
            <a:ext cx="16211550" cy="0"/>
          </a:xfrm>
          <a:custGeom>
            <a:avLst/>
            <a:gdLst/>
            <a:ahLst/>
            <a:cxnLst/>
            <a:rect l="l" t="t" r="r" b="b"/>
            <a:pathLst>
              <a:path w="16211550" h="120000" extrusionOk="0">
                <a:moveTo>
                  <a:pt x="0" y="0"/>
                </a:moveTo>
                <a:lnTo>
                  <a:pt x="16211548" y="0"/>
                </a:lnTo>
              </a:path>
            </a:pathLst>
          </a:custGeom>
          <a:noFill/>
          <a:ln w="19025" cap="flat" cmpd="sng">
            <a:solidFill>
              <a:srgbClr val="F0DEC7"/>
            </a:solidFill>
            <a:prstDash val="solid"/>
            <a:round/>
            <a:headEnd type="none" w="sm" len="sm"/>
            <a:tailEnd type="none" w="sm" len="sm"/>
          </a:ln>
        </p:spPr>
        <p:txBody>
          <a:bodyPr spcFirstLastPara="1" wrap="square" lIns="0" tIns="0" rIns="0" bIns="0" anchor="t" anchorCtr="0">
            <a:noAutofit/>
          </a:bodyPr>
          <a:lstStyle/>
          <a:p>
            <a:pPr marL="0" lvl="0" indent="0" algn="l" rtl="0">
              <a:spcBef>
                <a:spcPts val="0"/>
              </a:spcBef>
              <a:spcAft>
                <a:spcPts val="0"/>
              </a:spcAft>
              <a:buNone/>
            </a:pPr>
            <a:endParaRPr sz="1800"/>
          </a:p>
        </p:txBody>
      </p:sp>
      <p:pic>
        <p:nvPicPr>
          <p:cNvPr id="141" name="Google Shape;141;p8"/>
          <p:cNvPicPr preferRelativeResize="0"/>
          <p:nvPr/>
        </p:nvPicPr>
        <p:blipFill rotWithShape="1">
          <a:blip r:embed="rId3">
            <a:alphaModFix/>
          </a:blip>
          <a:srcRect/>
          <a:stretch/>
        </p:blipFill>
        <p:spPr>
          <a:xfrm>
            <a:off x="512475" y="1882653"/>
            <a:ext cx="7477124" cy="7486649"/>
          </a:xfrm>
          <a:prstGeom prst="rect">
            <a:avLst/>
          </a:prstGeom>
          <a:noFill/>
          <a:ln>
            <a:noFill/>
          </a:ln>
        </p:spPr>
      </p:pic>
      <p:sp>
        <p:nvSpPr>
          <p:cNvPr id="142" name="Google Shape;142;p8"/>
          <p:cNvSpPr txBox="1"/>
          <p:nvPr/>
        </p:nvSpPr>
        <p:spPr>
          <a:xfrm>
            <a:off x="16875938" y="9338895"/>
            <a:ext cx="396240" cy="42164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tr-TR" sz="2600">
                <a:solidFill>
                  <a:srgbClr val="F0DEC7"/>
                </a:solidFill>
                <a:latin typeface="Calibri"/>
                <a:ea typeface="Calibri"/>
                <a:cs typeface="Calibri"/>
                <a:sym typeface="Calibri"/>
              </a:rPr>
              <a:t>10</a:t>
            </a:r>
            <a:endParaRPr sz="2600">
              <a:latin typeface="Calibri"/>
              <a:ea typeface="Calibri"/>
              <a:cs typeface="Calibri"/>
              <a:sym typeface="Calibri"/>
            </a:endParaRPr>
          </a:p>
        </p:txBody>
      </p:sp>
      <p:sp>
        <p:nvSpPr>
          <p:cNvPr id="143" name="Google Shape;143;p8"/>
          <p:cNvSpPr txBox="1">
            <a:spLocks noGrp="1"/>
          </p:cNvSpPr>
          <p:nvPr>
            <p:ph type="title"/>
          </p:nvPr>
        </p:nvSpPr>
        <p:spPr>
          <a:xfrm>
            <a:off x="661509" y="171322"/>
            <a:ext cx="16964981" cy="1818925"/>
          </a:xfrm>
          <a:prstGeom prst="rect">
            <a:avLst/>
          </a:prstGeom>
          <a:noFill/>
          <a:ln>
            <a:noFill/>
          </a:ln>
        </p:spPr>
        <p:txBody>
          <a:bodyPr spcFirstLastPara="1" wrap="square" lIns="0" tIns="152150" rIns="0" bIns="0" anchor="t" anchorCtr="0">
            <a:spAutoFit/>
          </a:bodyPr>
          <a:lstStyle/>
          <a:p>
            <a:pPr marL="2010410" lvl="0" indent="0" algn="l" rtl="0">
              <a:lnSpc>
                <a:spcPct val="100000"/>
              </a:lnSpc>
              <a:spcBef>
                <a:spcPts val="0"/>
              </a:spcBef>
              <a:spcAft>
                <a:spcPts val="0"/>
              </a:spcAft>
              <a:buNone/>
            </a:pPr>
            <a:r>
              <a:rPr lang="tr-TR" sz="9250" b="1" i="1">
                <a:solidFill>
                  <a:srgbClr val="FFB0A5"/>
                </a:solidFill>
                <a:latin typeface="Trebuchet MS"/>
                <a:ea typeface="Trebuchet MS"/>
                <a:cs typeface="Trebuchet MS"/>
                <a:sym typeface="Trebuchet MS"/>
              </a:rPr>
              <a:t>WHAT IS RENEWABLE ENERGY?</a:t>
            </a:r>
            <a:endParaRPr sz="9250">
              <a:latin typeface="Trebuchet MS"/>
              <a:ea typeface="Trebuchet MS"/>
              <a:cs typeface="Trebuchet MS"/>
              <a:sym typeface="Trebuchet MS"/>
            </a:endParaRPr>
          </a:p>
        </p:txBody>
      </p:sp>
      <p:sp>
        <p:nvSpPr>
          <p:cNvPr id="144" name="Google Shape;144;p8"/>
          <p:cNvSpPr txBox="1"/>
          <p:nvPr/>
        </p:nvSpPr>
        <p:spPr>
          <a:xfrm>
            <a:off x="8056545" y="3474293"/>
            <a:ext cx="9707245" cy="3856990"/>
          </a:xfrm>
          <a:prstGeom prst="rect">
            <a:avLst/>
          </a:prstGeom>
          <a:noFill/>
          <a:ln>
            <a:noFill/>
          </a:ln>
        </p:spPr>
        <p:txBody>
          <a:bodyPr spcFirstLastPara="1" wrap="square" lIns="0" tIns="17125" rIns="0" bIns="0" anchor="t" anchorCtr="0">
            <a:spAutoFit/>
          </a:bodyPr>
          <a:lstStyle/>
          <a:p>
            <a:pPr marL="0" lvl="0" indent="0" algn="ctr" rtl="0">
              <a:lnSpc>
                <a:spcPct val="100000"/>
              </a:lnSpc>
              <a:spcBef>
                <a:spcPts val="0"/>
              </a:spcBef>
              <a:spcAft>
                <a:spcPts val="0"/>
              </a:spcAft>
              <a:buNone/>
            </a:pPr>
            <a:r>
              <a:rPr lang="tr-TR" sz="4100">
                <a:solidFill>
                  <a:srgbClr val="F0DEC7"/>
                </a:solidFill>
                <a:latin typeface="Georgia"/>
                <a:ea typeface="Georgia"/>
                <a:cs typeface="Georgia"/>
                <a:sym typeface="Georgia"/>
              </a:rPr>
              <a:t>#Contribution of renewable sources</a:t>
            </a:r>
            <a:endParaRPr sz="4100">
              <a:latin typeface="Georgia"/>
              <a:ea typeface="Georgia"/>
              <a:cs typeface="Georgia"/>
              <a:sym typeface="Georgia"/>
            </a:endParaRPr>
          </a:p>
          <a:p>
            <a:pPr marL="1930400" marR="1922779" lvl="0" indent="0" algn="ctr" rtl="0">
              <a:lnSpc>
                <a:spcPct val="233300"/>
              </a:lnSpc>
              <a:spcBef>
                <a:spcPts val="5"/>
              </a:spcBef>
              <a:spcAft>
                <a:spcPts val="0"/>
              </a:spcAft>
              <a:buNone/>
            </a:pPr>
            <a:r>
              <a:rPr lang="tr-TR" sz="4500">
                <a:solidFill>
                  <a:srgbClr val="F0DEC7"/>
                </a:solidFill>
                <a:latin typeface="Georgia"/>
                <a:ea typeface="Georgia"/>
                <a:cs typeface="Georgia"/>
                <a:sym typeface="Georgia"/>
              </a:rPr>
              <a:t>#Waste and recycle #Heat or electricity</a:t>
            </a:r>
            <a:endParaRPr sz="4500">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149"/>
        <p:cNvGrpSpPr/>
        <p:nvPr/>
      </p:nvGrpSpPr>
      <p:grpSpPr>
        <a:xfrm>
          <a:off x="0" y="0"/>
          <a:ext cx="0" cy="0"/>
          <a:chOff x="0" y="0"/>
          <a:chExt cx="0" cy="0"/>
        </a:xfrm>
      </p:grpSpPr>
      <p:pic>
        <p:nvPicPr>
          <p:cNvPr id="150" name="Google Shape;150;p9"/>
          <p:cNvPicPr preferRelativeResize="0"/>
          <p:nvPr/>
        </p:nvPicPr>
        <p:blipFill rotWithShape="1">
          <a:blip r:embed="rId3">
            <a:alphaModFix/>
          </a:blip>
          <a:srcRect/>
          <a:stretch/>
        </p:blipFill>
        <p:spPr>
          <a:xfrm>
            <a:off x="1241945" y="2490797"/>
            <a:ext cx="7148965" cy="7051799"/>
          </a:xfrm>
          <a:prstGeom prst="rect">
            <a:avLst/>
          </a:prstGeom>
          <a:noFill/>
          <a:ln>
            <a:noFill/>
          </a:ln>
        </p:spPr>
      </p:pic>
      <p:sp>
        <p:nvSpPr>
          <p:cNvPr id="151" name="Google Shape;151;p9"/>
          <p:cNvSpPr txBox="1">
            <a:spLocks noGrp="1"/>
          </p:cNvSpPr>
          <p:nvPr>
            <p:ph type="title"/>
          </p:nvPr>
        </p:nvSpPr>
        <p:spPr>
          <a:xfrm>
            <a:off x="661509" y="171322"/>
            <a:ext cx="16964981" cy="1818925"/>
          </a:xfrm>
          <a:prstGeom prst="rect">
            <a:avLst/>
          </a:prstGeom>
          <a:noFill/>
          <a:ln>
            <a:noFill/>
          </a:ln>
        </p:spPr>
        <p:txBody>
          <a:bodyPr spcFirstLastPara="1" wrap="square" lIns="0" tIns="112175" rIns="0" bIns="0" anchor="t" anchorCtr="0">
            <a:spAutoFit/>
          </a:bodyPr>
          <a:lstStyle/>
          <a:p>
            <a:pPr marL="504190" lvl="0" indent="0" algn="l" rtl="0">
              <a:lnSpc>
                <a:spcPct val="100000"/>
              </a:lnSpc>
              <a:spcBef>
                <a:spcPts val="0"/>
              </a:spcBef>
              <a:spcAft>
                <a:spcPts val="0"/>
              </a:spcAft>
              <a:buNone/>
            </a:pPr>
            <a:r>
              <a:rPr lang="tr-TR" sz="9750" b="1" i="1">
                <a:solidFill>
                  <a:srgbClr val="152038"/>
                </a:solidFill>
                <a:latin typeface="Trebuchet MS"/>
                <a:ea typeface="Trebuchet MS"/>
                <a:cs typeface="Trebuchet MS"/>
                <a:sym typeface="Trebuchet MS"/>
              </a:rPr>
              <a:t>WHAT IS PRIMARY ENERGY SUPPLY?</a:t>
            </a:r>
            <a:endParaRPr sz="9750">
              <a:latin typeface="Trebuchet MS"/>
              <a:ea typeface="Trebuchet MS"/>
              <a:cs typeface="Trebuchet MS"/>
              <a:sym typeface="Trebuchet MS"/>
            </a:endParaRPr>
          </a:p>
        </p:txBody>
      </p:sp>
      <p:sp>
        <p:nvSpPr>
          <p:cNvPr id="152" name="Google Shape;152;p9"/>
          <p:cNvSpPr txBox="1"/>
          <p:nvPr/>
        </p:nvSpPr>
        <p:spPr>
          <a:xfrm>
            <a:off x="9311678" y="2446366"/>
            <a:ext cx="8609330" cy="5512435"/>
          </a:xfrm>
          <a:prstGeom prst="rect">
            <a:avLst/>
          </a:prstGeom>
          <a:noFill/>
          <a:ln>
            <a:noFill/>
          </a:ln>
        </p:spPr>
        <p:txBody>
          <a:bodyPr spcFirstLastPara="1" wrap="square" lIns="0" tIns="12700" rIns="0" bIns="0" anchor="t" anchorCtr="0">
            <a:spAutoFit/>
          </a:bodyPr>
          <a:lstStyle/>
          <a:p>
            <a:pPr marL="0" lvl="0" indent="0" algn="ctr" rtl="0">
              <a:lnSpc>
                <a:spcPct val="100000"/>
              </a:lnSpc>
              <a:spcBef>
                <a:spcPts val="0"/>
              </a:spcBef>
              <a:spcAft>
                <a:spcPts val="0"/>
              </a:spcAft>
              <a:buNone/>
            </a:pPr>
            <a:r>
              <a:rPr lang="tr-TR" sz="4500">
                <a:solidFill>
                  <a:srgbClr val="152038"/>
                </a:solidFill>
                <a:latin typeface="Georgia"/>
                <a:ea typeface="Georgia"/>
                <a:cs typeface="Georgia"/>
                <a:sym typeface="Georgia"/>
              </a:rPr>
              <a:t>#Energy production</a:t>
            </a:r>
            <a:endParaRPr sz="4500">
              <a:latin typeface="Georgia"/>
              <a:ea typeface="Georgia"/>
              <a:cs typeface="Georgia"/>
              <a:sym typeface="Georgia"/>
            </a:endParaRPr>
          </a:p>
          <a:p>
            <a:pPr marL="12065" marR="5080" lvl="0" indent="0" algn="ctr" rtl="0">
              <a:lnSpc>
                <a:spcPct val="233300"/>
              </a:lnSpc>
              <a:spcBef>
                <a:spcPts val="5"/>
              </a:spcBef>
              <a:spcAft>
                <a:spcPts val="0"/>
              </a:spcAft>
              <a:buNone/>
            </a:pPr>
            <a:r>
              <a:rPr lang="tr-TR" sz="4500">
                <a:solidFill>
                  <a:srgbClr val="152038"/>
                </a:solidFill>
                <a:latin typeface="Georgia"/>
                <a:ea typeface="Georgia"/>
                <a:cs typeface="Georgia"/>
                <a:sym typeface="Georgia"/>
              </a:rPr>
              <a:t>#Energy imports and exports #Stocks</a:t>
            </a:r>
            <a:endParaRPr sz="4500">
              <a:latin typeface="Georgia"/>
              <a:ea typeface="Georgia"/>
              <a:cs typeface="Georgia"/>
              <a:sym typeface="Georgia"/>
            </a:endParaRPr>
          </a:p>
          <a:p>
            <a:pPr marL="0" lvl="0" indent="0" algn="l" rtl="0">
              <a:lnSpc>
                <a:spcPct val="100000"/>
              </a:lnSpc>
              <a:spcBef>
                <a:spcPts val="40"/>
              </a:spcBef>
              <a:spcAft>
                <a:spcPts val="0"/>
              </a:spcAft>
              <a:buNone/>
            </a:pPr>
            <a:endParaRPr sz="6300">
              <a:latin typeface="Georgia"/>
              <a:ea typeface="Georgia"/>
              <a:cs typeface="Georgia"/>
              <a:sym typeface="Georgia"/>
            </a:endParaRPr>
          </a:p>
          <a:p>
            <a:pPr marL="0" lvl="0" indent="0" algn="ctr" rtl="0">
              <a:lnSpc>
                <a:spcPct val="100000"/>
              </a:lnSpc>
              <a:spcBef>
                <a:spcPts val="0"/>
              </a:spcBef>
              <a:spcAft>
                <a:spcPts val="0"/>
              </a:spcAft>
              <a:buNone/>
            </a:pPr>
            <a:r>
              <a:rPr lang="tr-TR" sz="4500">
                <a:solidFill>
                  <a:srgbClr val="152038"/>
                </a:solidFill>
                <a:latin typeface="Georgia"/>
                <a:ea typeface="Georgia"/>
                <a:cs typeface="Georgia"/>
                <a:sym typeface="Georgia"/>
              </a:rPr>
              <a:t>( It is China's graphic)</a:t>
            </a:r>
            <a:endParaRPr sz="4500">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eması">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413</Words>
  <Application>Microsoft Office PowerPoint</Application>
  <PresentationFormat>Özel</PresentationFormat>
  <Paragraphs>73</Paragraphs>
  <Slides>15</Slides>
  <Notes>15</Notes>
  <HiddenSlides>0</HiddenSlides>
  <MMClips>0</MMClips>
  <ScaleCrop>false</ScaleCrop>
  <HeadingPairs>
    <vt:vector size="6" baseType="variant">
      <vt:variant>
        <vt:lpstr>Kullanılan Yazı Tipleri</vt:lpstr>
      </vt:variant>
      <vt:variant>
        <vt:i4>10</vt:i4>
      </vt:variant>
      <vt:variant>
        <vt:lpstr>Tema</vt:lpstr>
      </vt:variant>
      <vt:variant>
        <vt:i4>1</vt:i4>
      </vt:variant>
      <vt:variant>
        <vt:lpstr>Slayt Başlıkları</vt:lpstr>
      </vt:variant>
      <vt:variant>
        <vt:i4>15</vt:i4>
      </vt:variant>
    </vt:vector>
  </HeadingPairs>
  <TitlesOfParts>
    <vt:vector size="26" baseType="lpstr">
      <vt:lpstr>Calibri</vt:lpstr>
      <vt:lpstr>Microsoft JhengHei</vt:lpstr>
      <vt:lpstr>Impact</vt:lpstr>
      <vt:lpstr>Arial</vt:lpstr>
      <vt:lpstr>Cambria</vt:lpstr>
      <vt:lpstr>Georgia</vt:lpstr>
      <vt:lpstr>Palatino Linotype</vt:lpstr>
      <vt:lpstr>Trebuchet MS</vt:lpstr>
      <vt:lpstr>Verdana</vt:lpstr>
      <vt:lpstr>Corben</vt:lpstr>
      <vt:lpstr>Office Theme</vt:lpstr>
      <vt:lpstr>HELLO EVERYONE!</vt:lpstr>
      <vt:lpstr>WHO ARE WE?</vt:lpstr>
      <vt:lpstr>USING RENEWABLE ENERGY IN CHINA</vt:lpstr>
      <vt:lpstr>OUR POSTER</vt:lpstr>
      <vt:lpstr>Why did we use these pictures 1 ?</vt:lpstr>
      <vt:lpstr>Why did we use these pictures 2 ?</vt:lpstr>
      <vt:lpstr>“Let's Use</vt:lpstr>
      <vt:lpstr>WHAT IS RENEWABLE ENERGY?</vt:lpstr>
      <vt:lpstr>WHAT IS PRIMARY ENERGY SUPPLY?</vt:lpstr>
      <vt:lpstr>USING RENEWABLES IS IMPROVING SLOWLY</vt:lpstr>
      <vt:lpstr>CHINA IS THE WORLD'S LARGEST EMITTER OF GREENHOUSE GASSES</vt:lpstr>
      <vt:lpstr>Problem 1: Increase in emitting CO2 gas</vt:lpstr>
      <vt:lpstr>Problem 2: Insufficient use of renewable energy sources</vt:lpstr>
      <vt:lpstr>PowerPoint Sunusu</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 EVERYONE!</dc:title>
  <dc:creator>Ahmet Topçu</dc:creator>
  <cp:lastModifiedBy>Ahmet Enes  TOPÇU</cp:lastModifiedBy>
  <cp:revision>1</cp:revision>
  <dcterms:created xsi:type="dcterms:W3CDTF">2022-11-15T23:28:56Z</dcterms:created>
  <dcterms:modified xsi:type="dcterms:W3CDTF">2024-02-29T14:38:34Z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2022-11-15T00:00:00Z</vt:filetime>
  </property>
  <property fmtid="{D5CDD505-2E9C-101B-9397-08002B2CF9AE}" pid="3" name="Creator">
    <vt:lpwstr>Canva</vt:lpwstr>
  </property>
  <property fmtid="{D5CDD505-2E9C-101B-9397-08002B2CF9AE}" pid="4" name="Producer">
    <vt:lpwstr>Canva</vt:lpwstr>
  </property>
  <property fmtid="{D5CDD505-2E9C-101B-9397-08002B2CF9AE}" pid="5" name="LastSaved">
    <vt:filetime>2022-11-15T00:00:00Z</vt:filetime>
  </property>
</Properties>
</file>